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4" r:id="rId4"/>
    <p:sldMasterId id="2147483685"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Lst>
  <p:sldSz cy="5143500" cx="9144000"/>
  <p:notesSz cx="6858000" cy="9144000"/>
  <p:embeddedFontLst>
    <p:embeddedFont>
      <p:font typeface="Hanken Grotesk Medium"/>
      <p:regular r:id="rId27"/>
      <p:bold r:id="rId28"/>
      <p:italic r:id="rId29"/>
      <p:boldItalic r:id="rId30"/>
    </p:embeddedFont>
    <p:embeddedFont>
      <p:font typeface="Hanken Grotesk"/>
      <p:regular r:id="rId31"/>
      <p:bold r:id="rId32"/>
      <p:italic r:id="rId33"/>
      <p:boldItalic r:id="rId34"/>
    </p:embeddedFont>
    <p:embeddedFont>
      <p:font typeface="Hanken Grotesk SemiBold"/>
      <p:regular r:id="rId35"/>
      <p:bold r:id="rId36"/>
      <p:italic r:id="rId37"/>
      <p:boldItalic r:id="rId38"/>
    </p:embeddedFont>
    <p:embeddedFont>
      <p:font typeface="Inter"/>
      <p:regular r:id="rId39"/>
      <p:bold r:id="rId40"/>
      <p:italic r:id="rId41"/>
      <p:boldItalic r:id="rId42"/>
    </p:embeddedFont>
    <p:embeddedFont>
      <p:font typeface="Helvetica Neue"/>
      <p:regular r:id="rId43"/>
      <p:bold r:id="rId44"/>
      <p:italic r:id="rId45"/>
      <p:boldItalic r:id="rId46"/>
    </p:embeddedFont>
    <p:embeddedFont>
      <p:font typeface="Inter Medium"/>
      <p:regular r:id="rId47"/>
      <p:bold r:id="rId48"/>
      <p:italic r:id="rId49"/>
      <p:boldItalic r:id="rId5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Inter-bold.fntdata"/><Relationship Id="rId42" Type="http://schemas.openxmlformats.org/officeDocument/2006/relationships/font" Target="fonts/Inter-boldItalic.fntdata"/><Relationship Id="rId41" Type="http://schemas.openxmlformats.org/officeDocument/2006/relationships/font" Target="fonts/Inter-italic.fntdata"/><Relationship Id="rId44" Type="http://schemas.openxmlformats.org/officeDocument/2006/relationships/font" Target="fonts/HelveticaNeue-bold.fntdata"/><Relationship Id="rId43" Type="http://schemas.openxmlformats.org/officeDocument/2006/relationships/font" Target="fonts/HelveticaNeue-regular.fntdata"/><Relationship Id="rId46" Type="http://schemas.openxmlformats.org/officeDocument/2006/relationships/font" Target="fonts/HelveticaNeue-boldItalic.fntdata"/><Relationship Id="rId45" Type="http://schemas.openxmlformats.org/officeDocument/2006/relationships/font" Target="fonts/HelveticaNeue-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font" Target="fonts/InterMedium-bold.fntdata"/><Relationship Id="rId47" Type="http://schemas.openxmlformats.org/officeDocument/2006/relationships/font" Target="fonts/InterMedium-regular.fntdata"/><Relationship Id="rId49" Type="http://schemas.openxmlformats.org/officeDocument/2006/relationships/font" Target="fonts/InterMedium-italic.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HankenGrotesk-regular.fntdata"/><Relationship Id="rId30" Type="http://schemas.openxmlformats.org/officeDocument/2006/relationships/font" Target="fonts/HankenGroteskMedium-boldItalic.fntdata"/><Relationship Id="rId33" Type="http://schemas.openxmlformats.org/officeDocument/2006/relationships/font" Target="fonts/HankenGrotesk-italic.fntdata"/><Relationship Id="rId32" Type="http://schemas.openxmlformats.org/officeDocument/2006/relationships/font" Target="fonts/HankenGrotesk-bold.fntdata"/><Relationship Id="rId35" Type="http://schemas.openxmlformats.org/officeDocument/2006/relationships/font" Target="fonts/HankenGroteskSemiBold-regular.fntdata"/><Relationship Id="rId34" Type="http://schemas.openxmlformats.org/officeDocument/2006/relationships/font" Target="fonts/HankenGrotesk-boldItalic.fntdata"/><Relationship Id="rId37" Type="http://schemas.openxmlformats.org/officeDocument/2006/relationships/font" Target="fonts/HankenGroteskSemiBold-italic.fntdata"/><Relationship Id="rId36" Type="http://schemas.openxmlformats.org/officeDocument/2006/relationships/font" Target="fonts/HankenGroteskSemiBold-bold.fntdata"/><Relationship Id="rId39" Type="http://schemas.openxmlformats.org/officeDocument/2006/relationships/font" Target="fonts/Inter-regular.fntdata"/><Relationship Id="rId38" Type="http://schemas.openxmlformats.org/officeDocument/2006/relationships/font" Target="fonts/HankenGroteskSemiBold-boldItalic.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font" Target="fonts/HankenGroteskMedium-bold.fntdata"/><Relationship Id="rId27" Type="http://schemas.openxmlformats.org/officeDocument/2006/relationships/font" Target="fonts/HankenGroteskMedium-regular.fntdata"/><Relationship Id="rId29" Type="http://schemas.openxmlformats.org/officeDocument/2006/relationships/font" Target="fonts/HankenGroteskMedium-italic.fntdata"/><Relationship Id="rId50" Type="http://schemas.openxmlformats.org/officeDocument/2006/relationships/font" Target="fonts/InterMedium-boldItalic.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SLIDES_API127129894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SLIDES_API127129894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75000"/>
              </a:lnSpc>
              <a:spcBef>
                <a:spcPts val="0"/>
              </a:spcBef>
              <a:spcAft>
                <a:spcPts val="0"/>
              </a:spcAft>
              <a:buClr>
                <a:schemeClr val="dk1"/>
              </a:buClr>
              <a:buSzPts val="1100"/>
              <a:buFont typeface="Arial"/>
              <a:buNone/>
            </a:pPr>
            <a:r>
              <a:rPr lang="en" sz="1200">
                <a:latin typeface="Times New Roman"/>
                <a:ea typeface="Times New Roman"/>
                <a:cs typeface="Times New Roman"/>
                <a:sym typeface="Times New Roman"/>
              </a:rPr>
              <a:t>Welcome, thank you for being here today. </a:t>
            </a:r>
            <a:endParaRPr sz="1200">
              <a:latin typeface="Times New Roman"/>
              <a:ea typeface="Times New Roman"/>
              <a:cs typeface="Times New Roman"/>
              <a:sym typeface="Times New Roman"/>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SLIDES_API1271298944_1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SLIDES_API1271298944_1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Key Risk Indicators (KRIs) are critical for monitoring and managing risks effectively. Using data from the Insurance Institute for Highway Safety, we applied PCA, linear regression, and logistic regression to identify KRIs that are most indicative of lower total insurance losses. These KRIs will help us minimize financial exposure and make more informed decisions. </a:t>
            </a:r>
            <a:r>
              <a:rPr lang="en">
                <a:solidFill>
                  <a:schemeClr val="dk1"/>
                </a:solidFill>
                <a:latin typeface="Hanken Grotesk"/>
                <a:ea typeface="Hanken Grotesk"/>
                <a:cs typeface="Hanken Grotesk"/>
                <a:sym typeface="Hanken Grotesk"/>
              </a:rPr>
              <a:t>Methods such as PCA, linear regression, and logistic regression will derive KRIs to align with reducing financial exposure and informing decisions.</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SLIDES_API1271298944_13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SLIDES_API1271298944_13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Selecting the right ERM tool is essential for improving our risk management. In the following three slides, we evaluated three top tools: Resolver, StandardFusion, and Essential ERM. Each tool has unique strengths that can address our specific needs and enhance our risk management practices. </a:t>
            </a:r>
            <a:br>
              <a:rPr lang="en">
                <a:solidFill>
                  <a:schemeClr val="dk1"/>
                </a:solidFill>
              </a:rPr>
            </a:br>
            <a:br>
              <a:rPr lang="en">
                <a:solidFill>
                  <a:schemeClr val="dk1"/>
                </a:solidFill>
              </a:rPr>
            </a:br>
            <a:br>
              <a:rPr lang="en">
                <a:solidFill>
                  <a:schemeClr val="dk1"/>
                </a:solidFill>
              </a:rPr>
            </a:br>
            <a:endParaRPr>
              <a:solidFill>
                <a:schemeClr val="dk1"/>
              </a:solidFill>
            </a:endParaRPr>
          </a:p>
          <a:p>
            <a:pPr indent="0" lvl="0" marL="0" rtl="0" algn="l">
              <a:lnSpc>
                <a:spcPct val="150000"/>
              </a:lnSpc>
              <a:spcBef>
                <a:spcPts val="0"/>
              </a:spcBef>
              <a:spcAft>
                <a:spcPts val="0"/>
              </a:spcAft>
              <a:buClr>
                <a:schemeClr val="dk1"/>
              </a:buClr>
              <a:buSzPts val="1100"/>
              <a:buFont typeface="Arial"/>
              <a:buNone/>
            </a:pPr>
            <a:r>
              <a:rPr lang="en" sz="1200">
                <a:solidFill>
                  <a:schemeClr val="dk1"/>
                </a:solidFill>
                <a:latin typeface="Hanken Grotesk"/>
                <a:ea typeface="Hanken Grotesk"/>
                <a:cs typeface="Hanken Grotesk"/>
                <a:sym typeface="Hanken Grotesk"/>
              </a:rPr>
              <a:t>Resolver is recognized for its comprehensive risk intelligence and advanced analytics for proactive risk assessment. It quantifies the impact of risk strategies, enhancing transparency and efficiency. </a:t>
            </a:r>
            <a:br>
              <a:rPr lang="en" sz="1200">
                <a:solidFill>
                  <a:schemeClr val="dk1"/>
                </a:solidFill>
                <a:latin typeface="Hanken Grotesk"/>
                <a:ea typeface="Hanken Grotesk"/>
                <a:cs typeface="Hanken Grotesk"/>
                <a:sym typeface="Hanken Grotesk"/>
              </a:rPr>
            </a:br>
            <a:br>
              <a:rPr lang="en" sz="1200">
                <a:solidFill>
                  <a:schemeClr val="dk1"/>
                </a:solidFill>
                <a:latin typeface="Hanken Grotesk"/>
                <a:ea typeface="Hanken Grotesk"/>
                <a:cs typeface="Hanken Grotesk"/>
                <a:sym typeface="Hanken Grotesk"/>
              </a:rPr>
            </a:br>
            <a:r>
              <a:rPr b="1" lang="en">
                <a:solidFill>
                  <a:schemeClr val="dk1"/>
                </a:solidFill>
              </a:rPr>
              <a:t>Benefit to Company XYZ</a:t>
            </a:r>
            <a:r>
              <a:rPr lang="en">
                <a:solidFill>
                  <a:schemeClr val="dk1"/>
                </a:solidFill>
              </a:rPr>
              <a:t>: Automates risk assessments, enhances transparency, and improves efficiency.</a:t>
            </a:r>
            <a:endParaRPr sz="1200">
              <a:solidFill>
                <a:schemeClr val="dk1"/>
              </a:solidFill>
              <a:latin typeface="Times New Roman"/>
              <a:ea typeface="Times New Roman"/>
              <a:cs typeface="Times New Roman"/>
              <a:sym typeface="Times New Roman"/>
            </a:endParaRPr>
          </a:p>
          <a:p>
            <a:pPr indent="0" lvl="0" marL="457200" rtl="0" algn="l">
              <a:spcBef>
                <a:spcPts val="1000"/>
              </a:spcBef>
              <a:spcAft>
                <a:spcPts val="100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SLIDES_API1271298944_15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SLIDES_API1271298944_15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1000"/>
              </a:spcAft>
              <a:buClr>
                <a:schemeClr val="dk1"/>
              </a:buClr>
              <a:buSzPts val="1100"/>
              <a:buFont typeface="Arial"/>
              <a:buNone/>
            </a:pPr>
            <a:r>
              <a:rPr lang="en" sz="1200">
                <a:solidFill>
                  <a:schemeClr val="dk1"/>
                </a:solidFill>
                <a:latin typeface="Hanken Grotesk"/>
                <a:ea typeface="Hanken Grotesk"/>
                <a:cs typeface="Hanken Grotesk"/>
                <a:sym typeface="Hanken Grotesk"/>
              </a:rPr>
              <a:t>StandardFusion provides a centralized governance, risk, and compliance platform. It integrates risk, compliance, and audit processes, which reduces complexity and is scalable for future needs.</a:t>
            </a:r>
            <a:br>
              <a:rPr lang="en" sz="1200">
                <a:solidFill>
                  <a:schemeClr val="dk1"/>
                </a:solidFill>
                <a:latin typeface="Hanken Grotesk"/>
                <a:ea typeface="Hanken Grotesk"/>
                <a:cs typeface="Hanken Grotesk"/>
                <a:sym typeface="Hanken Grotesk"/>
              </a:rPr>
            </a:br>
            <a:br>
              <a:rPr lang="en" sz="1200">
                <a:solidFill>
                  <a:schemeClr val="dk1"/>
                </a:solidFill>
                <a:latin typeface="Hanken Grotesk"/>
                <a:ea typeface="Hanken Grotesk"/>
                <a:cs typeface="Hanken Grotesk"/>
                <a:sym typeface="Hanken Grotesk"/>
              </a:rPr>
            </a:br>
            <a:r>
              <a:rPr b="1" lang="en">
                <a:solidFill>
                  <a:schemeClr val="dk1"/>
                </a:solidFill>
              </a:rPr>
              <a:t>Benefit to Company XYZ</a:t>
            </a:r>
            <a:r>
              <a:rPr lang="en">
                <a:solidFill>
                  <a:schemeClr val="dk1"/>
                </a:solidFill>
              </a:rPr>
              <a:t>: Reduces complexity, supports scalability, and fosters trust.</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SLIDES_API1271298944_16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SLIDES_API1271298944_16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1000"/>
              </a:spcAft>
              <a:buClr>
                <a:schemeClr val="dk1"/>
              </a:buClr>
              <a:buSzPts val="1100"/>
              <a:buFont typeface="Arial"/>
              <a:buNone/>
            </a:pPr>
            <a:r>
              <a:rPr lang="en" sz="1200">
                <a:solidFill>
                  <a:schemeClr val="dk1"/>
                </a:solidFill>
                <a:latin typeface="Hanken Grotesk"/>
                <a:ea typeface="Hanken Grotesk"/>
                <a:cs typeface="Hanken Grotesk"/>
                <a:sym typeface="Hanken Grotesk"/>
              </a:rPr>
              <a:t>Essential ERM stands out for its user-friendly setup and dynamic reporting capabilities. It simplifies risk management, making it ideal for companies with limited IT resources.</a:t>
            </a:r>
            <a:br>
              <a:rPr lang="en" sz="1200">
                <a:solidFill>
                  <a:schemeClr val="dk1"/>
                </a:solidFill>
                <a:latin typeface="Hanken Grotesk"/>
                <a:ea typeface="Hanken Grotesk"/>
                <a:cs typeface="Hanken Grotesk"/>
                <a:sym typeface="Hanken Grotesk"/>
              </a:rPr>
            </a:br>
            <a:br>
              <a:rPr lang="en" sz="1200">
                <a:solidFill>
                  <a:schemeClr val="dk1"/>
                </a:solidFill>
                <a:latin typeface="Hanken Grotesk"/>
                <a:ea typeface="Hanken Grotesk"/>
                <a:cs typeface="Hanken Grotesk"/>
                <a:sym typeface="Hanken Grotesk"/>
              </a:rPr>
            </a:br>
            <a:r>
              <a:rPr b="1" lang="en">
                <a:solidFill>
                  <a:schemeClr val="dk1"/>
                </a:solidFill>
              </a:rPr>
              <a:t>Benefit to Company XYZ</a:t>
            </a:r>
            <a:r>
              <a:rPr lang="en">
                <a:solidFill>
                  <a:schemeClr val="dk1"/>
                </a:solidFill>
              </a:rPr>
              <a:t>: Simplifies risk management with limited IT resources and improves decision-making.</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SLIDES_API1271298944_18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SLIDES_API1271298944_18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It’s important to tailor our visualizations to the needs of our audience. For senior management, we use strategic dashboards that summarize high-level risks and impacts. For risk management teams, detailed data tables and interactive charts provide in-depth analysis. This approach ensures that each group receives the information they need in the most effective format.</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SLIDES_API1271298944_19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SLIDES_API1271298944_19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Why do we need Data analytics ? — </a:t>
            </a:r>
            <a:r>
              <a:rPr lang="en"/>
              <a:t>Data analytics is crucial for enhancing our risk management efforts. By using real data, we can improve risk assessment accuracy, reduce false positives, and optimize resource allocation. As highlighted by industry experts, predictive analytics allows for proactive risk identification and prevention, safeguarding our financial security and improving overall risk management.</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SLIDES_API1271298944_20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SLIDES_API1271298944_20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Here are our </a:t>
            </a:r>
            <a:r>
              <a:rPr lang="en" sz="1800"/>
              <a:t>recommendations for company XYZ:</a:t>
            </a:r>
            <a:br>
              <a:rPr lang="en"/>
            </a:br>
            <a:br>
              <a:rPr lang="en"/>
            </a:br>
            <a:r>
              <a:rPr lang="en"/>
              <a:t>-</a:t>
            </a:r>
            <a:r>
              <a:rPr lang="en" sz="1500">
                <a:solidFill>
                  <a:schemeClr val="dk1"/>
                </a:solidFill>
                <a:latin typeface="Hanken Grotesk Medium"/>
                <a:ea typeface="Hanken Grotesk Medium"/>
                <a:cs typeface="Hanken Grotesk Medium"/>
                <a:sym typeface="Hanken Grotesk Medium"/>
              </a:rPr>
              <a:t>Adopt ERM Tools: Implement Resolver, StandardFusion, and/or Essential ERM based on specific needs.</a:t>
            </a:r>
            <a:br>
              <a:rPr lang="en" sz="1500">
                <a:solidFill>
                  <a:schemeClr val="dk1"/>
                </a:solidFill>
                <a:latin typeface="Hanken Grotesk Medium"/>
                <a:ea typeface="Hanken Grotesk Medium"/>
                <a:cs typeface="Hanken Grotesk Medium"/>
                <a:sym typeface="Hanken Grotesk Medium"/>
              </a:rPr>
            </a:br>
            <a:endParaRPr sz="1500">
              <a:solidFill>
                <a:schemeClr val="dk1"/>
              </a:solidFill>
              <a:latin typeface="Hanken Grotesk Medium"/>
              <a:ea typeface="Hanken Grotesk Medium"/>
              <a:cs typeface="Hanken Grotesk Medium"/>
              <a:sym typeface="Hanken Grotesk Medium"/>
            </a:endParaRPr>
          </a:p>
          <a:p>
            <a:pPr indent="0" lvl="0" marL="0" rtl="0" algn="l">
              <a:lnSpc>
                <a:spcPct val="130000"/>
              </a:lnSpc>
              <a:spcBef>
                <a:spcPts val="0"/>
              </a:spcBef>
              <a:spcAft>
                <a:spcPts val="0"/>
              </a:spcAft>
              <a:buNone/>
            </a:pPr>
            <a:r>
              <a:rPr lang="en" sz="1500">
                <a:solidFill>
                  <a:schemeClr val="dk1"/>
                </a:solidFill>
                <a:latin typeface="Hanken Grotesk Medium"/>
                <a:ea typeface="Hanken Grotesk Medium"/>
                <a:cs typeface="Hanken Grotesk Medium"/>
                <a:sym typeface="Hanken Grotesk Medium"/>
              </a:rPr>
              <a:t>-Integrate Data Analytics: Enhance risk management practices with predictive analytics and automated tools.</a:t>
            </a:r>
            <a:endParaRPr sz="1500">
              <a:solidFill>
                <a:schemeClr val="dk1"/>
              </a:solidFill>
              <a:latin typeface="Hanken Grotesk Medium"/>
              <a:ea typeface="Hanken Grotesk Medium"/>
              <a:cs typeface="Hanken Grotesk Medium"/>
              <a:sym typeface="Hanken Grotesk Medium"/>
            </a:endParaRPr>
          </a:p>
          <a:p>
            <a:pPr indent="0" lvl="0" marL="0" rtl="0" algn="l">
              <a:lnSpc>
                <a:spcPct val="130000"/>
              </a:lnSpc>
              <a:spcBef>
                <a:spcPts val="800"/>
              </a:spcBef>
              <a:spcAft>
                <a:spcPts val="0"/>
              </a:spcAft>
              <a:buNone/>
            </a:pPr>
            <a:r>
              <a:rPr lang="en" sz="1500">
                <a:solidFill>
                  <a:schemeClr val="dk1"/>
                </a:solidFill>
                <a:latin typeface="Hanken Grotesk Medium"/>
                <a:ea typeface="Hanken Grotesk Medium"/>
                <a:cs typeface="Hanken Grotesk Medium"/>
                <a:sym typeface="Hanken Grotesk Medium"/>
              </a:rPr>
              <a:t>-Develop KRIs: Utilize identified KRIs for effective monitoring and management of insurance loss.</a:t>
            </a:r>
            <a:endParaRPr sz="1500">
              <a:solidFill>
                <a:schemeClr val="dk1"/>
              </a:solidFill>
              <a:latin typeface="Hanken Grotesk Medium"/>
              <a:ea typeface="Hanken Grotesk Medium"/>
              <a:cs typeface="Hanken Grotesk Medium"/>
              <a:sym typeface="Hanken Grotesk Medium"/>
            </a:endParaRPr>
          </a:p>
          <a:p>
            <a:pPr indent="0" lvl="0" marL="0" rtl="0" algn="l">
              <a:lnSpc>
                <a:spcPct val="130000"/>
              </a:lnSpc>
              <a:spcBef>
                <a:spcPts val="800"/>
              </a:spcBef>
              <a:spcAft>
                <a:spcPts val="800"/>
              </a:spcAft>
              <a:buNone/>
            </a:pPr>
            <a:br>
              <a:rPr lang="en" sz="1500">
                <a:solidFill>
                  <a:schemeClr val="dk1"/>
                </a:solidFill>
                <a:latin typeface="Hanken Grotesk Medium"/>
                <a:ea typeface="Hanken Grotesk Medium"/>
                <a:cs typeface="Hanken Grotesk Medium"/>
                <a:sym typeface="Hanken Grotesk Medium"/>
              </a:rPr>
            </a:br>
            <a:r>
              <a:rPr lang="en" sz="1500" u="sng">
                <a:solidFill>
                  <a:schemeClr val="dk1"/>
                </a:solidFill>
                <a:latin typeface="Hanken Grotesk Medium"/>
                <a:ea typeface="Hanken Grotesk Medium"/>
                <a:cs typeface="Hanken Grotesk Medium"/>
                <a:sym typeface="Hanken Grotesk Medium"/>
              </a:rPr>
              <a:t>And our expected Outcome is going to be  Improved risk management efficiency, enhanced fraud detection, optimized resource allocation.</a:t>
            </a:r>
            <a:endParaRPr u="sng"/>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SLIDES_API1271298944_23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SLIDES_API1271298944_23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Times New Roman"/>
                <a:ea typeface="Times New Roman"/>
                <a:cs typeface="Times New Roman"/>
                <a:sym typeface="Times New Roman"/>
              </a:rPr>
              <a:t>In conclusion: </a:t>
            </a:r>
            <a:r>
              <a:rPr lang="en" sz="1200">
                <a:solidFill>
                  <a:schemeClr val="dk1"/>
                </a:solidFill>
                <a:latin typeface="Times New Roman"/>
                <a:ea typeface="Times New Roman"/>
                <a:cs typeface="Times New Roman"/>
                <a:sym typeface="Times New Roman"/>
              </a:rPr>
              <a:t>Company XYZ faces significant challenges in risk management, primarily due to elevated operational losses from fraudulent auto accident personal injury claims. Proposed solutions include the implementation of advanced Enterprise Risk Management (ERM) tools and the development of Key Risk Indicators (KRIs) to enhance monitoring and assessment capabilities.</a:t>
            </a:r>
            <a:br>
              <a:rPr lang="en" sz="1200">
                <a:solidFill>
                  <a:schemeClr val="dk1"/>
                </a:solidFill>
                <a:latin typeface="Times New Roman"/>
                <a:ea typeface="Times New Roman"/>
                <a:cs typeface="Times New Roman"/>
                <a:sym typeface="Times New Roman"/>
              </a:rPr>
            </a:br>
            <a:endParaRPr sz="12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2000"/>
              </a:spcAft>
              <a:buClr>
                <a:schemeClr val="dk1"/>
              </a:buClr>
              <a:buSzPts val="1100"/>
              <a:buFont typeface="Arial"/>
              <a:buNone/>
            </a:pPr>
            <a:r>
              <a:rPr lang="en" sz="1200">
                <a:solidFill>
                  <a:schemeClr val="dk1"/>
                </a:solidFill>
                <a:latin typeface="Times New Roman"/>
                <a:ea typeface="Times New Roman"/>
                <a:cs typeface="Times New Roman"/>
                <a:sym typeface="Times New Roman"/>
              </a:rPr>
              <a:t>The integration of ERM tools like Resolver, StandardFusion, and Essential ERM will streamline risk management processes, improve transparency, and support proactive decision-making. By adopting a data-driven approach, Company XYZ can achieve better risk assessment accuracy, optimize resource allocation, and ultimately reduce fraud losses. Stakeholders are encouraged to support the integration of these advanced ERM tools and data analytics for improved risk management effectiveness.</a:t>
            </a:r>
            <a:endParaRPr sz="1200">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SLIDES_API1271298944_26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SLIDES_API1271298944_26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SLIDES_API1271298944_27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4" name="Google Shape;374;SLIDES_API1271298944_27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lang="en" sz="1200">
                <a:solidFill>
                  <a:schemeClr val="dk1"/>
                </a:solidFill>
                <a:latin typeface="Hanken Grotesk Medium"/>
                <a:ea typeface="Hanken Grotesk Medium"/>
                <a:cs typeface="Hanken Grotesk Medium"/>
                <a:sym typeface="Hanken Grotesk Medium"/>
              </a:rPr>
              <a:t>Thank you for your attention and engagement throughout this presentation.</a:t>
            </a:r>
            <a:endParaRPr sz="1200">
              <a:solidFill>
                <a:schemeClr val="dk1"/>
              </a:solidFill>
              <a:latin typeface="Hanken Grotesk Medium"/>
              <a:ea typeface="Hanken Grotesk Medium"/>
              <a:cs typeface="Hanken Grotesk Medium"/>
              <a:sym typeface="Hanken Grotesk Medium"/>
            </a:endParaRPr>
          </a:p>
          <a:p>
            <a:pPr indent="0" lvl="0" marL="0" rtl="0" algn="l">
              <a:lnSpc>
                <a:spcPct val="150000"/>
              </a:lnSpc>
              <a:spcBef>
                <a:spcPts val="2000"/>
              </a:spcBef>
              <a:spcAft>
                <a:spcPts val="2000"/>
              </a:spcAft>
              <a:buClr>
                <a:schemeClr val="dk1"/>
              </a:buClr>
              <a:buSzPts val="1100"/>
              <a:buFont typeface="Arial"/>
              <a:buNone/>
            </a:pPr>
            <a:r>
              <a:rPr lang="en" sz="1200">
                <a:solidFill>
                  <a:schemeClr val="dk1"/>
                </a:solidFill>
                <a:latin typeface="Hanken Grotesk Medium"/>
                <a:ea typeface="Hanken Grotesk Medium"/>
                <a:cs typeface="Hanken Grotesk Medium"/>
                <a:sym typeface="Hanken Grotesk Medium"/>
              </a:rPr>
              <a:t>For further inquiries or additional information, please feel free to reach out to me  by email at rachel.goldsbury@SNHU.edu</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SLIDES_API1271298944_2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SLIDES_API1271298944_2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 Rachel Goldsbury, and today I will be presenting our enhanced approach to risk management for Company XYZ. This presentation will cover the current challenges, proposed solutions, and how data analytics can significantly improve our risk assessment and management practices.</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SLIDES_API1271298944_29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 name="Google Shape;384;SLIDES_API1271298944_29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4100">
                <a:solidFill>
                  <a:schemeClr val="dk1"/>
                </a:solidFill>
                <a:latin typeface="Hanken Grotesk SemiBold"/>
                <a:ea typeface="Hanken Grotesk SemiBold"/>
                <a:cs typeface="Hanken Grotesk SemiBold"/>
                <a:sym typeface="Hanken Grotesk SemiBold"/>
              </a:rPr>
              <a:t>Thank you.</a:t>
            </a:r>
            <a:endParaRPr>
              <a:solidFill>
                <a:schemeClr val="dk1"/>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SLIDES_API1271298944_3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SLIDES_API1271298944_3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Times New Roman"/>
                <a:ea typeface="Times New Roman"/>
                <a:cs typeface="Times New Roman"/>
                <a:sym typeface="Times New Roman"/>
              </a:rPr>
              <a:t>The core of our discussion will highlight the crucial role of data analytics. As we navigate through this presentation, I’ll demonstrate how leveraging advanced analytics not only improves our risk management strategies but also provides a more accurate, data-driven approach to mitigating risks.</a:t>
            </a:r>
            <a:r>
              <a:rPr lang="en" sz="1200">
                <a:solidFill>
                  <a:schemeClr val="dk1"/>
                </a:solidFill>
                <a:latin typeface="Times New Roman"/>
                <a:ea typeface="Times New Roman"/>
                <a:cs typeface="Times New Roman"/>
                <a:sym typeface="Times New Roman"/>
              </a:rPr>
              <a:t>The objective of this presentation is to present Company XYZ’s risk management challenges, proposed solutions, and the benefits of data analytics in enhancing risk assessment and management.</a:t>
            </a:r>
            <a:endParaRPr sz="1200">
              <a:solidFill>
                <a:schemeClr val="dk1"/>
              </a:solidFill>
              <a:latin typeface="Times New Roman"/>
              <a:ea typeface="Times New Roman"/>
              <a:cs typeface="Times New Roman"/>
              <a:sym typeface="Times New Roman"/>
            </a:endParaRPr>
          </a:p>
          <a:p>
            <a:pPr indent="0" lvl="0" marL="0" rtl="0" algn="l">
              <a:lnSpc>
                <a:spcPct val="150000"/>
              </a:lnSpc>
              <a:spcBef>
                <a:spcPts val="0"/>
              </a:spcBef>
              <a:spcAft>
                <a:spcPts val="2000"/>
              </a:spcAft>
              <a:buClr>
                <a:schemeClr val="dk1"/>
              </a:buClr>
              <a:buSzPts val="1100"/>
              <a:buFont typeface="Arial"/>
              <a:buNone/>
            </a:pPr>
            <a:r>
              <a:rPr lang="en" sz="1200">
                <a:solidFill>
                  <a:schemeClr val="dk1"/>
                </a:solidFill>
                <a:latin typeface="Times New Roman"/>
                <a:ea typeface="Times New Roman"/>
                <a:cs typeface="Times New Roman"/>
                <a:sym typeface="Times New Roman"/>
              </a:rPr>
              <a:t>There is a significant need for improved risk management and data analytics.</a:t>
            </a:r>
            <a:endParaRPr sz="1200">
              <a:latin typeface="Times New Roman"/>
              <a:ea typeface="Times New Roman"/>
              <a:cs typeface="Times New Roman"/>
              <a:sym typeface="Times New Roman"/>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SLIDES_API1271298944_5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SLIDES_API1271298944_5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736CED"/>
                </a:solidFill>
                <a:latin typeface="Times New Roman"/>
                <a:ea typeface="Times New Roman"/>
                <a:cs typeface="Times New Roman"/>
                <a:sym typeface="Times New Roman"/>
              </a:rPr>
              <a:t>Company Overview and Challenges </a:t>
            </a:r>
            <a:br>
              <a:rPr lang="en" sz="1200">
                <a:solidFill>
                  <a:srgbClr val="736CED"/>
                </a:solidFill>
                <a:latin typeface="Times New Roman"/>
                <a:ea typeface="Times New Roman"/>
                <a:cs typeface="Times New Roman"/>
                <a:sym typeface="Times New Roman"/>
              </a:rPr>
            </a:br>
            <a:br>
              <a:rPr lang="en" sz="1200">
                <a:solidFill>
                  <a:srgbClr val="736CED"/>
                </a:solidFill>
                <a:latin typeface="Times New Roman"/>
                <a:ea typeface="Times New Roman"/>
                <a:cs typeface="Times New Roman"/>
                <a:sym typeface="Times New Roman"/>
              </a:rPr>
            </a:br>
            <a:br>
              <a:rPr lang="en" sz="1200">
                <a:solidFill>
                  <a:srgbClr val="736CED"/>
                </a:solidFill>
                <a:latin typeface="Times New Roman"/>
                <a:ea typeface="Times New Roman"/>
                <a:cs typeface="Times New Roman"/>
                <a:sym typeface="Times New Roman"/>
              </a:rPr>
            </a:br>
            <a:r>
              <a:rPr lang="en" sz="1200">
                <a:solidFill>
                  <a:schemeClr val="dk1"/>
                </a:solidFill>
                <a:latin typeface="Times New Roman"/>
                <a:ea typeface="Times New Roman"/>
                <a:cs typeface="Times New Roman"/>
                <a:sym typeface="Times New Roman"/>
              </a:rPr>
              <a:t>Company XYZ is a leading property and casualty insurer.</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1200">
                <a:solidFill>
                  <a:schemeClr val="dk1"/>
                </a:solidFill>
                <a:latin typeface="Times New Roman"/>
                <a:ea typeface="Times New Roman"/>
                <a:cs typeface="Times New Roman"/>
                <a:sym typeface="Times New Roman"/>
              </a:rPr>
              <a:t>Current challenge includes elevated operational losses due to fraudulent auto accident personal injury claims.</a:t>
            </a:r>
            <a:br>
              <a:rPr lang="en" sz="1200">
                <a:solidFill>
                  <a:schemeClr val="dk1"/>
                </a:solidFill>
                <a:latin typeface="Times New Roman"/>
                <a:ea typeface="Times New Roman"/>
                <a:cs typeface="Times New Roman"/>
                <a:sym typeface="Times New Roman"/>
              </a:rPr>
            </a:br>
            <a:endParaRPr sz="1200">
              <a:solidFill>
                <a:schemeClr val="dk1"/>
              </a:solidFill>
              <a:latin typeface="Times New Roman"/>
              <a:ea typeface="Times New Roman"/>
              <a:cs typeface="Times New Roman"/>
              <a:sym typeface="Times New Roman"/>
            </a:endParaRPr>
          </a:p>
          <a:p>
            <a:pPr indent="0" lvl="0" marL="0" rtl="0" algn="l">
              <a:spcBef>
                <a:spcPts val="1000"/>
              </a:spcBef>
              <a:spcAft>
                <a:spcPts val="0"/>
              </a:spcAft>
              <a:buNone/>
            </a:pPr>
            <a:r>
              <a:rPr lang="en" sz="1200">
                <a:solidFill>
                  <a:schemeClr val="dk1"/>
                </a:solidFill>
                <a:latin typeface="Times New Roman"/>
                <a:ea typeface="Times New Roman"/>
                <a:cs typeface="Times New Roman"/>
                <a:sym typeface="Times New Roman"/>
              </a:rPr>
              <a:t>The organization faces increasing pressure to enhance risk management practices.</a:t>
            </a:r>
            <a:endParaRPr sz="1200">
              <a:solidFill>
                <a:schemeClr val="dk1"/>
              </a:solidFill>
              <a:latin typeface="Times New Roman"/>
              <a:ea typeface="Times New Roman"/>
              <a:cs typeface="Times New Roman"/>
              <a:sym typeface="Times New Roman"/>
            </a:endParaRPr>
          </a:p>
          <a:p>
            <a:pPr indent="0" lvl="0" marL="0" rtl="0" algn="l">
              <a:spcBef>
                <a:spcPts val="1000"/>
              </a:spcBef>
              <a:spcAft>
                <a:spcPts val="0"/>
              </a:spcAft>
              <a:buNone/>
            </a:pPr>
            <a:r>
              <a:rPr lang="en" sz="1200">
                <a:solidFill>
                  <a:schemeClr val="dk1"/>
                </a:solidFill>
                <a:latin typeface="Times New Roman"/>
                <a:ea typeface="Times New Roman"/>
                <a:cs typeface="Times New Roman"/>
                <a:sym typeface="Times New Roman"/>
              </a:rPr>
              <a:t>Fraudulent claims have led to significant financial impacts, necessitating immediate action.</a:t>
            </a:r>
            <a:br>
              <a:rPr lang="en" sz="1200">
                <a:solidFill>
                  <a:schemeClr val="dk1"/>
                </a:solidFill>
                <a:latin typeface="Times New Roman"/>
                <a:ea typeface="Times New Roman"/>
                <a:cs typeface="Times New Roman"/>
                <a:sym typeface="Times New Roman"/>
              </a:rPr>
            </a:br>
            <a:br>
              <a:rPr lang="en" sz="1200">
                <a:solidFill>
                  <a:schemeClr val="dk1"/>
                </a:solidFill>
                <a:latin typeface="Times New Roman"/>
                <a:ea typeface="Times New Roman"/>
                <a:cs typeface="Times New Roman"/>
                <a:sym typeface="Times New Roman"/>
              </a:rPr>
            </a:br>
            <a:br>
              <a:rPr lang="en" sz="1200">
                <a:solidFill>
                  <a:schemeClr val="dk1"/>
                </a:solidFill>
                <a:latin typeface="Times New Roman"/>
                <a:ea typeface="Times New Roman"/>
                <a:cs typeface="Times New Roman"/>
                <a:sym typeface="Times New Roman"/>
              </a:rPr>
            </a:br>
            <a:r>
              <a:rPr lang="en" sz="1200">
                <a:solidFill>
                  <a:srgbClr val="736CED"/>
                </a:solidFill>
                <a:latin typeface="Times New Roman"/>
                <a:ea typeface="Times New Roman"/>
                <a:cs typeface="Times New Roman"/>
                <a:sym typeface="Times New Roman"/>
              </a:rPr>
              <a:t>Goals for Risk Management:</a:t>
            </a:r>
            <a:br>
              <a:rPr lang="en" sz="1200">
                <a:solidFill>
                  <a:srgbClr val="736CED"/>
                </a:solidFill>
                <a:latin typeface="Times New Roman"/>
                <a:ea typeface="Times New Roman"/>
                <a:cs typeface="Times New Roman"/>
                <a:sym typeface="Times New Roman"/>
              </a:rPr>
            </a:br>
            <a:br>
              <a:rPr lang="en" sz="1200">
                <a:solidFill>
                  <a:srgbClr val="736CED"/>
                </a:solidFill>
                <a:latin typeface="Times New Roman"/>
                <a:ea typeface="Times New Roman"/>
                <a:cs typeface="Times New Roman"/>
                <a:sym typeface="Times New Roman"/>
              </a:rPr>
            </a:br>
            <a:r>
              <a:rPr lang="en" sz="1200">
                <a:solidFill>
                  <a:srgbClr val="736CED"/>
                </a:solidFill>
                <a:latin typeface="Times New Roman"/>
                <a:ea typeface="Times New Roman"/>
                <a:cs typeface="Times New Roman"/>
                <a:sym typeface="Times New Roman"/>
              </a:rPr>
              <a:t> </a:t>
            </a:r>
            <a:r>
              <a:rPr lang="en" sz="1200">
                <a:solidFill>
                  <a:schemeClr val="dk1"/>
                </a:solidFill>
                <a:latin typeface="Times New Roman"/>
                <a:ea typeface="Times New Roman"/>
                <a:cs typeface="Times New Roman"/>
                <a:sym typeface="Times New Roman"/>
              </a:rPr>
              <a:t>Improve risk management efficiency across the organization.</a:t>
            </a:r>
            <a:endParaRPr sz="1200">
              <a:solidFill>
                <a:schemeClr val="dk1"/>
              </a:solidFill>
              <a:latin typeface="Times New Roman"/>
              <a:ea typeface="Times New Roman"/>
              <a:cs typeface="Times New Roman"/>
              <a:sym typeface="Times New Roman"/>
            </a:endParaRPr>
          </a:p>
          <a:p>
            <a:pPr indent="0" lvl="0" marL="0" rtl="0" algn="l">
              <a:spcBef>
                <a:spcPts val="1000"/>
              </a:spcBef>
              <a:spcAft>
                <a:spcPts val="0"/>
              </a:spcAft>
              <a:buNone/>
            </a:pPr>
            <a:r>
              <a:rPr lang="en" sz="1200">
                <a:solidFill>
                  <a:schemeClr val="dk1"/>
                </a:solidFill>
                <a:latin typeface="Times New Roman"/>
                <a:ea typeface="Times New Roman"/>
                <a:cs typeface="Times New Roman"/>
                <a:sym typeface="Times New Roman"/>
              </a:rPr>
              <a:t>Reduce fraud losses significantly through enhanced detection methods.</a:t>
            </a:r>
            <a:endParaRPr sz="1200">
              <a:solidFill>
                <a:schemeClr val="dk1"/>
              </a:solidFill>
              <a:latin typeface="Times New Roman"/>
              <a:ea typeface="Times New Roman"/>
              <a:cs typeface="Times New Roman"/>
              <a:sym typeface="Times New Roman"/>
            </a:endParaRPr>
          </a:p>
          <a:p>
            <a:pPr indent="0" lvl="0" marL="0" rtl="0" algn="l">
              <a:spcBef>
                <a:spcPts val="1000"/>
              </a:spcBef>
              <a:spcAft>
                <a:spcPts val="0"/>
              </a:spcAft>
              <a:buNone/>
            </a:pPr>
            <a:r>
              <a:rPr lang="en" sz="1200">
                <a:solidFill>
                  <a:schemeClr val="dk1"/>
                </a:solidFill>
                <a:latin typeface="Times New Roman"/>
                <a:ea typeface="Times New Roman"/>
                <a:cs typeface="Times New Roman"/>
                <a:sym typeface="Times New Roman"/>
              </a:rPr>
              <a:t>Integrate risk data organization-wide to enhance decision-making.</a:t>
            </a:r>
            <a:endParaRPr sz="1200">
              <a:solidFill>
                <a:schemeClr val="dk1"/>
              </a:solidFill>
              <a:latin typeface="Times New Roman"/>
              <a:ea typeface="Times New Roman"/>
              <a:cs typeface="Times New Roman"/>
              <a:sym typeface="Times New Roman"/>
            </a:endParaRPr>
          </a:p>
          <a:p>
            <a:pPr indent="0" lvl="0" marL="0" rtl="0" algn="l">
              <a:spcBef>
                <a:spcPts val="1000"/>
              </a:spcBef>
              <a:spcAft>
                <a:spcPts val="1000"/>
              </a:spcAft>
              <a:buNone/>
            </a:pPr>
            <a:r>
              <a:rPr lang="en" sz="1200">
                <a:solidFill>
                  <a:schemeClr val="dk1"/>
                </a:solidFill>
                <a:latin typeface="Times New Roman"/>
                <a:ea typeface="Times New Roman"/>
                <a:cs typeface="Times New Roman"/>
                <a:sym typeface="Times New Roman"/>
              </a:rPr>
              <a:t>Establish a proactive approach to risk management that anticipates potential threats.</a:t>
            </a:r>
            <a:endParaRPr sz="1200">
              <a:solidFill>
                <a:srgbClr val="736CED"/>
              </a:solidFill>
              <a:latin typeface="Times New Roman"/>
              <a:ea typeface="Times New Roman"/>
              <a:cs typeface="Times New Roman"/>
              <a:sym typeface="Times New Roman"/>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SLIDES_API1271298944_6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SLIDES_API1271298944_6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Currently, our Special Investigations Unit (SIU) handles suspicious claims, but it is overwhelmed by the volume. Our risk assessment techniques, including manual investigations and historical data analysis, are somewhat effective but limited due to the SIU’s capacity and the manual nature of these processes. This leads to inefficiencies and missed opportunities to mitigate risks.</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SLIDES_API1271298944_8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SLIDES_API1271298944_8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200"/>
              <a:t>Macro risk</a:t>
            </a:r>
            <a:r>
              <a:rPr lang="en"/>
              <a:t> refers to the broader, high-level risks that impact an entire organization or industry, arising from external factors beyond its control, including economic, political, and environmental influences that can affect market conditions and operational performance, such as economic downturns, regulatory changes, and systemic risks in financial markets.</a:t>
            </a:r>
            <a:endParaRPr/>
          </a:p>
          <a:p>
            <a:pPr indent="0" lvl="0" marL="0" rtl="0" algn="l">
              <a:spcBef>
                <a:spcPts val="1000"/>
              </a:spcBef>
              <a:spcAft>
                <a:spcPts val="0"/>
              </a:spcAft>
              <a:buNone/>
            </a:pPr>
            <a:r>
              <a:rPr b="1" lang="en">
                <a:solidFill>
                  <a:schemeClr val="dk1"/>
                </a:solidFill>
              </a:rPr>
              <a:t>Operational Risk:</a:t>
            </a:r>
            <a:endParaRPr b="1">
              <a:solidFill>
                <a:schemeClr val="dk1"/>
              </a:solidFill>
            </a:endParaRPr>
          </a:p>
          <a:p>
            <a:pPr indent="0" lvl="0" marL="0" rtl="0" algn="l">
              <a:lnSpc>
                <a:spcPct val="115000"/>
              </a:lnSpc>
              <a:spcBef>
                <a:spcPts val="1800"/>
              </a:spcBef>
              <a:spcAft>
                <a:spcPts val="0"/>
              </a:spcAft>
              <a:buNone/>
            </a:pPr>
            <a:r>
              <a:rPr lang="en">
                <a:solidFill>
                  <a:schemeClr val="dk1"/>
                </a:solidFill>
              </a:rPr>
              <a:t>Operational risk involves losses resulting from inadequate or failed processes, people, systems, or external events.</a:t>
            </a:r>
            <a:endParaRPr>
              <a:solidFill>
                <a:schemeClr val="dk1"/>
              </a:solidFill>
            </a:endParaRPr>
          </a:p>
          <a:p>
            <a:pPr indent="0" lvl="0" marL="0" rtl="0" algn="l">
              <a:lnSpc>
                <a:spcPct val="115000"/>
              </a:lnSpc>
              <a:spcBef>
                <a:spcPts val="1800"/>
              </a:spcBef>
              <a:spcAft>
                <a:spcPts val="0"/>
              </a:spcAft>
              <a:buNone/>
            </a:pPr>
            <a:r>
              <a:rPr lang="en">
                <a:solidFill>
                  <a:schemeClr val="dk1"/>
                </a:solidFill>
              </a:rPr>
              <a:t>For Company XYZ, the issue of fraudulent claims highlights the need for improved processes to mitigate this risk effectively.</a:t>
            </a:r>
            <a:endParaRPr>
              <a:solidFill>
                <a:schemeClr val="dk1"/>
              </a:solidFill>
            </a:endParaRPr>
          </a:p>
          <a:p>
            <a:pPr indent="0" lvl="0" marL="0" rtl="0" algn="l">
              <a:lnSpc>
                <a:spcPct val="115000"/>
              </a:lnSpc>
              <a:spcBef>
                <a:spcPts val="1800"/>
              </a:spcBef>
              <a:spcAft>
                <a:spcPts val="0"/>
              </a:spcAft>
              <a:buNone/>
            </a:pPr>
            <a:r>
              <a:rPr b="1" lang="en">
                <a:solidFill>
                  <a:schemeClr val="dk1"/>
                </a:solidFill>
              </a:rPr>
              <a:t>Credit Risk:</a:t>
            </a:r>
            <a:endParaRPr b="1">
              <a:solidFill>
                <a:schemeClr val="dk1"/>
              </a:solidFill>
            </a:endParaRPr>
          </a:p>
          <a:p>
            <a:pPr indent="0" lvl="0" marL="0" rtl="0" algn="l">
              <a:lnSpc>
                <a:spcPct val="115000"/>
              </a:lnSpc>
              <a:spcBef>
                <a:spcPts val="1800"/>
              </a:spcBef>
              <a:spcAft>
                <a:spcPts val="0"/>
              </a:spcAft>
              <a:buNone/>
            </a:pPr>
            <a:r>
              <a:rPr lang="en">
                <a:solidFill>
                  <a:schemeClr val="dk1"/>
                </a:solidFill>
              </a:rPr>
              <a:t>Credit risk refers to the potential loss arising when a borrower fails to meet their obligations.</a:t>
            </a:r>
            <a:endParaRPr>
              <a:solidFill>
                <a:schemeClr val="dk1"/>
              </a:solidFill>
            </a:endParaRPr>
          </a:p>
          <a:p>
            <a:pPr indent="0" lvl="0" marL="0" rtl="0" algn="l">
              <a:lnSpc>
                <a:spcPct val="115000"/>
              </a:lnSpc>
              <a:spcBef>
                <a:spcPts val="1800"/>
              </a:spcBef>
              <a:spcAft>
                <a:spcPts val="0"/>
              </a:spcAft>
              <a:buNone/>
            </a:pPr>
            <a:r>
              <a:rPr lang="en">
                <a:solidFill>
                  <a:schemeClr val="dk1"/>
                </a:solidFill>
              </a:rPr>
              <a:t>In the context of Company XYZ, it's vital to monitor client creditworthiness to prevent defaults on reinsurance contracts or premium payments, which could negatively impact financial stability.</a:t>
            </a:r>
            <a:endParaRPr>
              <a:solidFill>
                <a:schemeClr val="dk1"/>
              </a:solidFill>
            </a:endParaRPr>
          </a:p>
          <a:p>
            <a:pPr indent="0" lvl="0" marL="0" rtl="0" algn="l">
              <a:lnSpc>
                <a:spcPct val="115000"/>
              </a:lnSpc>
              <a:spcBef>
                <a:spcPts val="1800"/>
              </a:spcBef>
              <a:spcAft>
                <a:spcPts val="0"/>
              </a:spcAft>
              <a:buNone/>
            </a:pPr>
            <a:r>
              <a:rPr b="1" lang="en">
                <a:solidFill>
                  <a:schemeClr val="dk1"/>
                </a:solidFill>
              </a:rPr>
              <a:t>Market Risk:</a:t>
            </a:r>
            <a:endParaRPr b="1">
              <a:solidFill>
                <a:schemeClr val="dk1"/>
              </a:solidFill>
            </a:endParaRPr>
          </a:p>
          <a:p>
            <a:pPr indent="0" lvl="0" marL="0" rtl="0" algn="l">
              <a:lnSpc>
                <a:spcPct val="115000"/>
              </a:lnSpc>
              <a:spcBef>
                <a:spcPts val="1800"/>
              </a:spcBef>
              <a:spcAft>
                <a:spcPts val="0"/>
              </a:spcAft>
              <a:buNone/>
            </a:pPr>
            <a:r>
              <a:rPr lang="en">
                <a:solidFill>
                  <a:schemeClr val="dk1"/>
                </a:solidFill>
              </a:rPr>
              <a:t>Market risk encompasses losses due to adverse price movements in financial markets.</a:t>
            </a:r>
            <a:endParaRPr>
              <a:solidFill>
                <a:schemeClr val="dk1"/>
              </a:solidFill>
            </a:endParaRPr>
          </a:p>
          <a:p>
            <a:pPr indent="0" lvl="0" marL="0" rtl="0" algn="l">
              <a:lnSpc>
                <a:spcPct val="115000"/>
              </a:lnSpc>
              <a:spcBef>
                <a:spcPts val="1800"/>
              </a:spcBef>
              <a:spcAft>
                <a:spcPts val="0"/>
              </a:spcAft>
              <a:buNone/>
            </a:pPr>
            <a:r>
              <a:rPr lang="en">
                <a:solidFill>
                  <a:schemeClr val="dk1"/>
                </a:solidFill>
              </a:rPr>
              <a:t>For Company XYZ, fluctuations in investments can directly affect the value of policies. Therefore, a strong investment strategy is essential to buffer against potential market volatility.</a:t>
            </a:r>
            <a:endParaRPr>
              <a:solidFill>
                <a:schemeClr val="dk1"/>
              </a:solidFill>
            </a:endParaRPr>
          </a:p>
          <a:p>
            <a:pPr indent="0" lvl="0" marL="0" rtl="0" algn="l">
              <a:lnSpc>
                <a:spcPct val="115000"/>
              </a:lnSpc>
              <a:spcBef>
                <a:spcPts val="1800"/>
              </a:spcBef>
              <a:spcAft>
                <a:spcPts val="0"/>
              </a:spcAft>
              <a:buNone/>
            </a:pPr>
            <a:r>
              <a:rPr b="1" lang="en">
                <a:solidFill>
                  <a:schemeClr val="dk1"/>
                </a:solidFill>
              </a:rPr>
              <a:t>Liquidity Risk:</a:t>
            </a:r>
            <a:endParaRPr b="1">
              <a:solidFill>
                <a:schemeClr val="dk1"/>
              </a:solidFill>
            </a:endParaRPr>
          </a:p>
          <a:p>
            <a:pPr indent="0" lvl="0" marL="0" rtl="0" algn="l">
              <a:lnSpc>
                <a:spcPct val="115000"/>
              </a:lnSpc>
              <a:spcBef>
                <a:spcPts val="1800"/>
              </a:spcBef>
              <a:spcAft>
                <a:spcPts val="0"/>
              </a:spcAft>
              <a:buNone/>
            </a:pPr>
            <a:r>
              <a:rPr lang="en">
                <a:solidFill>
                  <a:schemeClr val="dk1"/>
                </a:solidFill>
              </a:rPr>
              <a:t>Liquidity risk is the risk of being unable to meet financial obligations as they come due.</a:t>
            </a:r>
            <a:endParaRPr>
              <a:solidFill>
                <a:schemeClr val="dk1"/>
              </a:solidFill>
            </a:endParaRPr>
          </a:p>
          <a:p>
            <a:pPr indent="0" lvl="0" marL="0" rtl="0" algn="l">
              <a:lnSpc>
                <a:spcPct val="115000"/>
              </a:lnSpc>
              <a:spcBef>
                <a:spcPts val="1800"/>
              </a:spcBef>
              <a:spcAft>
                <a:spcPts val="0"/>
              </a:spcAft>
              <a:buNone/>
            </a:pPr>
            <a:r>
              <a:rPr lang="en">
                <a:solidFill>
                  <a:schemeClr val="dk1"/>
                </a:solidFill>
              </a:rPr>
              <a:t>For Company XYZ, maintaining adequate liquidity is crucial for ensuring that claims can be paid promptly. A robust liquidity management framework is necessary to fulfill obligations even during challenging times.</a:t>
            </a:r>
            <a:endParaRPr>
              <a:solidFill>
                <a:schemeClr val="dk1"/>
              </a:solidFill>
            </a:endParaRPr>
          </a:p>
          <a:p>
            <a:pPr indent="0" lvl="0" marL="0" rtl="0" algn="l">
              <a:lnSpc>
                <a:spcPct val="115000"/>
              </a:lnSpc>
              <a:spcBef>
                <a:spcPts val="1800"/>
              </a:spcBef>
              <a:spcAft>
                <a:spcPts val="0"/>
              </a:spcAft>
              <a:buNone/>
            </a:pPr>
            <a:r>
              <a:rPr b="1" lang="en">
                <a:solidFill>
                  <a:schemeClr val="dk1"/>
                </a:solidFill>
              </a:rPr>
              <a:t>Business Risk:</a:t>
            </a:r>
            <a:endParaRPr b="1">
              <a:solidFill>
                <a:schemeClr val="dk1"/>
              </a:solidFill>
            </a:endParaRPr>
          </a:p>
          <a:p>
            <a:pPr indent="0" lvl="0" marL="0" rtl="0" algn="l">
              <a:lnSpc>
                <a:spcPct val="115000"/>
              </a:lnSpc>
              <a:spcBef>
                <a:spcPts val="1800"/>
              </a:spcBef>
              <a:spcAft>
                <a:spcPts val="0"/>
              </a:spcAft>
              <a:buNone/>
            </a:pPr>
            <a:r>
              <a:rPr lang="en">
                <a:solidFill>
                  <a:schemeClr val="dk1"/>
                </a:solidFill>
              </a:rPr>
              <a:t>Business risk involves losses resulting from a firm’s business model or strategy.</a:t>
            </a:r>
            <a:endParaRPr>
              <a:solidFill>
                <a:schemeClr val="dk1"/>
              </a:solidFill>
            </a:endParaRPr>
          </a:p>
          <a:p>
            <a:pPr indent="0" lvl="0" marL="0" rtl="0" algn="l">
              <a:lnSpc>
                <a:spcPct val="115000"/>
              </a:lnSpc>
              <a:spcBef>
                <a:spcPts val="1800"/>
              </a:spcBef>
              <a:spcAft>
                <a:spcPts val="0"/>
              </a:spcAft>
              <a:buNone/>
            </a:pPr>
            <a:r>
              <a:rPr lang="en">
                <a:solidFill>
                  <a:schemeClr val="dk1"/>
                </a:solidFill>
              </a:rPr>
              <a:t>Given the increased competition in the insurance industry, Company XYZ must adopt adaptive strategies to ensure sustained success and navigate market dynamics effectively.</a:t>
            </a:r>
            <a:endParaRPr>
              <a:solidFill>
                <a:schemeClr val="dk1"/>
              </a:solidFill>
            </a:endParaRPr>
          </a:p>
          <a:p>
            <a:pPr indent="0" lvl="0" marL="0" rtl="0" algn="l">
              <a:lnSpc>
                <a:spcPct val="115000"/>
              </a:lnSpc>
              <a:spcBef>
                <a:spcPts val="1800"/>
              </a:spcBef>
              <a:spcAft>
                <a:spcPts val="0"/>
              </a:spcAft>
              <a:buNone/>
            </a:pPr>
            <a:r>
              <a:rPr b="1" lang="en">
                <a:solidFill>
                  <a:schemeClr val="dk1"/>
                </a:solidFill>
              </a:rPr>
              <a:t>Reputational Risk:</a:t>
            </a:r>
            <a:endParaRPr b="1">
              <a:solidFill>
                <a:schemeClr val="dk1"/>
              </a:solidFill>
            </a:endParaRPr>
          </a:p>
          <a:p>
            <a:pPr indent="0" lvl="0" marL="0" rtl="0" algn="l">
              <a:lnSpc>
                <a:spcPct val="115000"/>
              </a:lnSpc>
              <a:spcBef>
                <a:spcPts val="1800"/>
              </a:spcBef>
              <a:spcAft>
                <a:spcPts val="0"/>
              </a:spcAft>
              <a:buNone/>
            </a:pPr>
            <a:r>
              <a:rPr lang="en">
                <a:solidFill>
                  <a:schemeClr val="dk1"/>
                </a:solidFill>
              </a:rPr>
              <a:t>Reputational risk is the potential loss that arises from negative public perception of the organization.</a:t>
            </a:r>
            <a:endParaRPr>
              <a:solidFill>
                <a:schemeClr val="dk1"/>
              </a:solidFill>
            </a:endParaRPr>
          </a:p>
          <a:p>
            <a:pPr indent="0" lvl="0" marL="0" rtl="0" algn="l">
              <a:lnSpc>
                <a:spcPct val="115000"/>
              </a:lnSpc>
              <a:spcBef>
                <a:spcPts val="1800"/>
              </a:spcBef>
              <a:spcAft>
                <a:spcPts val="0"/>
              </a:spcAft>
              <a:buNone/>
            </a:pPr>
            <a:r>
              <a:rPr lang="en">
                <a:solidFill>
                  <a:schemeClr val="dk1"/>
                </a:solidFill>
              </a:rPr>
              <a:t>For Company XYZ, negative publicity related to fraudulent claims could severely harm its reputation. Proactively managing claims and communicating effectively with stakeholders are key to protecting the company’s image.</a:t>
            </a:r>
            <a:endParaRPr>
              <a:solidFill>
                <a:schemeClr val="dk1"/>
              </a:solidFill>
            </a:endParaRPr>
          </a:p>
          <a:p>
            <a:pPr indent="0" lvl="0" marL="0" rtl="0" algn="l">
              <a:lnSpc>
                <a:spcPct val="115000"/>
              </a:lnSpc>
              <a:spcBef>
                <a:spcPts val="1800"/>
              </a:spcBef>
              <a:spcAft>
                <a:spcPts val="0"/>
              </a:spcAft>
              <a:buNone/>
            </a:pPr>
            <a:r>
              <a:rPr b="1" lang="en">
                <a:solidFill>
                  <a:schemeClr val="dk1"/>
                </a:solidFill>
              </a:rPr>
              <a:t>Systematic Risk:</a:t>
            </a:r>
            <a:endParaRPr b="1">
              <a:solidFill>
                <a:schemeClr val="dk1"/>
              </a:solidFill>
            </a:endParaRPr>
          </a:p>
          <a:p>
            <a:pPr indent="0" lvl="0" marL="0" rtl="0" algn="l">
              <a:lnSpc>
                <a:spcPct val="115000"/>
              </a:lnSpc>
              <a:spcBef>
                <a:spcPts val="1800"/>
              </a:spcBef>
              <a:spcAft>
                <a:spcPts val="0"/>
              </a:spcAft>
              <a:buNone/>
            </a:pPr>
            <a:r>
              <a:rPr lang="en">
                <a:solidFill>
                  <a:schemeClr val="dk1"/>
                </a:solidFill>
              </a:rPr>
              <a:t>Systematic risk refers to the risk of collapse in an entire financial system or market, often due to systemic events.</a:t>
            </a:r>
            <a:endParaRPr>
              <a:solidFill>
                <a:schemeClr val="dk1"/>
              </a:solidFill>
            </a:endParaRPr>
          </a:p>
          <a:p>
            <a:pPr indent="0" lvl="0" marL="0" rtl="0" algn="l">
              <a:lnSpc>
                <a:spcPct val="115000"/>
              </a:lnSpc>
              <a:spcBef>
                <a:spcPts val="1800"/>
              </a:spcBef>
              <a:spcAft>
                <a:spcPts val="0"/>
              </a:spcAft>
              <a:buNone/>
            </a:pPr>
            <a:r>
              <a:rPr lang="en">
                <a:solidFill>
                  <a:schemeClr val="dk1"/>
                </a:solidFill>
              </a:rPr>
              <a:t>For Company XYZ, economic downturns can lead to widespread losses. Thus, diversifying investment portfolios is crucial to mitigate this risk and stabilize the organization’s financial standing.</a:t>
            </a:r>
            <a:endParaRPr>
              <a:solidFill>
                <a:schemeClr val="dk1"/>
              </a:solidFill>
            </a:endParaRPr>
          </a:p>
          <a:p>
            <a:pPr indent="0" lvl="0" marL="0" rtl="0" algn="l">
              <a:lnSpc>
                <a:spcPct val="115000"/>
              </a:lnSpc>
              <a:spcBef>
                <a:spcPts val="1800"/>
              </a:spcBef>
              <a:spcAft>
                <a:spcPts val="0"/>
              </a:spcAft>
              <a:buNone/>
            </a:pPr>
            <a:r>
              <a:rPr b="1" lang="en">
                <a:solidFill>
                  <a:schemeClr val="dk1"/>
                </a:solidFill>
              </a:rPr>
              <a:t>Moral Risk:</a:t>
            </a:r>
            <a:endParaRPr b="1">
              <a:solidFill>
                <a:schemeClr val="dk1"/>
              </a:solidFill>
            </a:endParaRPr>
          </a:p>
          <a:p>
            <a:pPr indent="0" lvl="0" marL="0" rtl="0" algn="l">
              <a:lnSpc>
                <a:spcPct val="115000"/>
              </a:lnSpc>
              <a:spcBef>
                <a:spcPts val="1800"/>
              </a:spcBef>
              <a:spcAft>
                <a:spcPts val="0"/>
              </a:spcAft>
              <a:buNone/>
            </a:pPr>
            <a:r>
              <a:rPr lang="en">
                <a:solidFill>
                  <a:schemeClr val="dk1"/>
                </a:solidFill>
              </a:rPr>
              <a:t>Moral risk is the risk that arises when a party has incentives to take undue risks because they do not bear the full consequences of their actions.</a:t>
            </a:r>
            <a:endParaRPr>
              <a:solidFill>
                <a:schemeClr val="dk1"/>
              </a:solidFill>
            </a:endParaRPr>
          </a:p>
          <a:p>
            <a:pPr indent="0" lvl="0" marL="0" rtl="0" algn="l">
              <a:lnSpc>
                <a:spcPct val="115000"/>
              </a:lnSpc>
              <a:spcBef>
                <a:spcPts val="1800"/>
              </a:spcBef>
              <a:spcAft>
                <a:spcPts val="1800"/>
              </a:spcAft>
              <a:buNone/>
            </a:pPr>
            <a:r>
              <a:rPr lang="en">
                <a:solidFill>
                  <a:schemeClr val="dk1"/>
                </a:solidFill>
              </a:rPr>
              <a:t>In the context of Company XYZ, employee incentives to approve claims could lead to fraudulent activities. Implementing strong ethical guidelines and oversight is essential to reduce this moral hazard.</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30697d5fc9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30697d5fc9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heatmap visualizes the macro-level risks faced by Company XYZ, highlighting areas with the highest impact from fraudulent claims. It helps us prioritize risk management efforts by showing where risks are most severe across different departments. This overview will guide our strategic decisions on where to focus our resources.</a:t>
            </a:r>
            <a:endParaRPr/>
          </a:p>
          <a:p>
            <a:pPr indent="0" lvl="0" marL="0" rtl="0" algn="l">
              <a:spcBef>
                <a:spcPts val="0"/>
              </a:spcBef>
              <a:spcAft>
                <a:spcPts val="0"/>
              </a:spcAft>
              <a:buNone/>
            </a:pPr>
            <a:r>
              <a:t/>
            </a:r>
            <a:endParaRPr/>
          </a:p>
          <a:p>
            <a:pPr indent="-304800" lvl="0" marL="457200" rtl="0" algn="l">
              <a:spcBef>
                <a:spcPts val="0"/>
              </a:spcBef>
              <a:spcAft>
                <a:spcPts val="0"/>
              </a:spcAft>
              <a:buClr>
                <a:srgbClr val="736CED"/>
              </a:buClr>
              <a:buSzPts val="1200"/>
              <a:buFont typeface="Helvetica Neue"/>
              <a:buChar char="•"/>
            </a:pPr>
            <a:r>
              <a:rPr lang="en" sz="1200">
                <a:solidFill>
                  <a:schemeClr val="dk1"/>
                </a:solidFill>
                <a:latin typeface="Hanken Grotesk Medium"/>
                <a:ea typeface="Hanken Grotesk Medium"/>
                <a:cs typeface="Hanken Grotesk Medium"/>
                <a:sym typeface="Hanken Grotesk Medium"/>
              </a:rPr>
              <a:t>The heatmap visualization displays the distribution and severity of operational risks across different departments within Company XYZ.</a:t>
            </a:r>
            <a:endParaRPr sz="1200">
              <a:solidFill>
                <a:schemeClr val="dk1"/>
              </a:solidFill>
              <a:latin typeface="Hanken Grotesk Medium"/>
              <a:ea typeface="Hanken Grotesk Medium"/>
              <a:cs typeface="Hanken Grotesk Medium"/>
              <a:sym typeface="Hanken Grotesk Medium"/>
            </a:endParaRPr>
          </a:p>
          <a:p>
            <a:pPr indent="-304800" lvl="0" marL="457200" rtl="0" algn="l">
              <a:spcBef>
                <a:spcPts val="1000"/>
              </a:spcBef>
              <a:spcAft>
                <a:spcPts val="1000"/>
              </a:spcAft>
              <a:buClr>
                <a:srgbClr val="736CED"/>
              </a:buClr>
              <a:buSzPts val="1200"/>
              <a:buFont typeface="Helvetica Neue"/>
              <a:buChar char="•"/>
            </a:pPr>
            <a:r>
              <a:rPr lang="en" sz="1200">
                <a:solidFill>
                  <a:schemeClr val="dk1"/>
                </a:solidFill>
                <a:latin typeface="Hanken Grotesk Medium"/>
                <a:ea typeface="Hanken Grotesk Medium"/>
                <a:cs typeface="Hanken Grotesk Medium"/>
                <a:sym typeface="Hanken Grotesk Medium"/>
              </a:rPr>
              <a:t>It highlights areas with the highest impact from fraudulent claims, allowing for targeted risk management efforts.</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SLIDES_API1271298944_9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SLIDES_API1271298944_9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000">
                <a:solidFill>
                  <a:schemeClr val="dk1"/>
                </a:solidFill>
                <a:latin typeface="Helvetica Neue"/>
                <a:ea typeface="Helvetica Neue"/>
                <a:cs typeface="Helvetica Neue"/>
                <a:sym typeface="Helvetica Neue"/>
              </a:rPr>
              <a:t>Micro Risk: </a:t>
            </a:r>
            <a:r>
              <a:rPr lang="en" sz="1000">
                <a:solidFill>
                  <a:schemeClr val="dk1"/>
                </a:solidFill>
                <a:latin typeface="Helvetica Neue"/>
                <a:ea typeface="Helvetica Neue"/>
                <a:cs typeface="Helvetica Neue"/>
                <a:sym typeface="Helvetica Neue"/>
              </a:rPr>
              <a:t>Micro risk refers to specific, detailed risks that impact the internal operations of an organization. These risks are often related to the day-to-day activities, processes, and decisions made within the company. Micro risks can stem from individual employee actions, operational procedures, or customer interactions and are often more manageable through internal controls and risk mitigation strategies. Examples of micro risks include internal fraud, process inefficiencies, and client-related issues.</a:t>
            </a:r>
            <a:br>
              <a:rPr lang="en" sz="1000">
                <a:solidFill>
                  <a:schemeClr val="dk1"/>
                </a:solidFill>
                <a:latin typeface="Helvetica Neue"/>
                <a:ea typeface="Helvetica Neue"/>
                <a:cs typeface="Helvetica Neue"/>
                <a:sym typeface="Helvetica Neue"/>
              </a:rPr>
            </a:br>
            <a:br>
              <a:rPr lang="en" sz="1000">
                <a:solidFill>
                  <a:schemeClr val="dk1"/>
                </a:solidFill>
                <a:latin typeface="Helvetica Neue"/>
                <a:ea typeface="Helvetica Neue"/>
                <a:cs typeface="Helvetica Neue"/>
                <a:sym typeface="Helvetica Neue"/>
              </a:rPr>
            </a:br>
            <a:r>
              <a:rPr b="1" lang="en" sz="1000">
                <a:solidFill>
                  <a:schemeClr val="dk1"/>
                </a:solidFill>
                <a:latin typeface="Helvetica Neue"/>
                <a:ea typeface="Helvetica Neue"/>
                <a:cs typeface="Helvetica Neue"/>
                <a:sym typeface="Helvetica Neue"/>
              </a:rPr>
              <a:t>Internal Fraud: </a:t>
            </a:r>
            <a:r>
              <a:rPr lang="en" sz="1000">
                <a:solidFill>
                  <a:schemeClr val="dk1"/>
                </a:solidFill>
                <a:latin typeface="Helvetica Neue"/>
                <a:ea typeface="Helvetica Neue"/>
                <a:cs typeface="Helvetica Neue"/>
                <a:sym typeface="Helvetica Neue"/>
              </a:rPr>
              <a:t>The risk of loss due to fraudulent activities committed by employees or agents of the organization.</a:t>
            </a:r>
            <a:endParaRPr sz="10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None/>
            </a:pPr>
            <a:r>
              <a:rPr lang="en" sz="1000">
                <a:solidFill>
                  <a:schemeClr val="dk1"/>
                </a:solidFill>
                <a:latin typeface="Helvetica Neue"/>
                <a:ea typeface="Helvetica Neue"/>
                <a:cs typeface="Helvetica Neue"/>
                <a:sym typeface="Helvetica Neue"/>
              </a:rPr>
              <a:t>–- Employees might manipulate claims data for personal gain. Strengthening internal controls and regular audits can help detect and deter such behavior.</a:t>
            </a:r>
            <a:endParaRPr sz="1000">
              <a:solidFill>
                <a:schemeClr val="dk1"/>
              </a:solidFill>
              <a:latin typeface="Helvetica Neue"/>
              <a:ea typeface="Helvetica Neue"/>
              <a:cs typeface="Helvetica Neue"/>
              <a:sym typeface="Helvetica Neue"/>
            </a:endParaRPr>
          </a:p>
          <a:p>
            <a:pPr indent="0" lvl="0" marL="457200" rtl="0" algn="l">
              <a:lnSpc>
                <a:spcPct val="115000"/>
              </a:lnSpc>
              <a:spcBef>
                <a:spcPts val="0"/>
              </a:spcBef>
              <a:spcAft>
                <a:spcPts val="0"/>
              </a:spcAft>
              <a:buNone/>
            </a:pPr>
            <a:r>
              <a:t/>
            </a:r>
            <a:endParaRPr sz="10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None/>
            </a:pPr>
            <a:r>
              <a:rPr b="1" lang="en" sz="1000">
                <a:solidFill>
                  <a:schemeClr val="dk1"/>
                </a:solidFill>
                <a:latin typeface="Helvetica Neue"/>
                <a:ea typeface="Helvetica Neue"/>
                <a:cs typeface="Helvetica Neue"/>
                <a:sym typeface="Helvetica Neue"/>
              </a:rPr>
              <a:t>External Fraud: </a:t>
            </a:r>
            <a:r>
              <a:rPr lang="en" sz="1000">
                <a:solidFill>
                  <a:schemeClr val="dk1"/>
                </a:solidFill>
                <a:latin typeface="Helvetica Neue"/>
                <a:ea typeface="Helvetica Neue"/>
                <a:cs typeface="Helvetica Neue"/>
                <a:sym typeface="Helvetica Neue"/>
              </a:rPr>
              <a:t>The risk of loss due to fraudulent acts committed by outsiders, such as cybercrime or phishing attacks.</a:t>
            </a:r>
            <a:endParaRPr sz="10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None/>
            </a:pPr>
            <a:r>
              <a:rPr lang="en" sz="1000">
                <a:solidFill>
                  <a:schemeClr val="dk1"/>
                </a:solidFill>
                <a:latin typeface="Helvetica Neue"/>
                <a:ea typeface="Helvetica Neue"/>
                <a:cs typeface="Helvetica Neue"/>
                <a:sym typeface="Helvetica Neue"/>
              </a:rPr>
              <a:t>–-Cybersecurity threats can lead to data breaches or fraudulent claims submissions. Investing in cybersecurity measures can safeguard sensitive information and mitigate external fraud.</a:t>
            </a:r>
            <a:endParaRPr sz="10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None/>
            </a:pPr>
            <a:r>
              <a:t/>
            </a:r>
            <a:endParaRPr sz="10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None/>
            </a:pPr>
            <a:r>
              <a:rPr b="1" lang="en" sz="1000">
                <a:solidFill>
                  <a:schemeClr val="dk1"/>
                </a:solidFill>
                <a:latin typeface="Helvetica Neue"/>
                <a:ea typeface="Helvetica Neue"/>
                <a:cs typeface="Helvetica Neue"/>
                <a:sym typeface="Helvetica Neue"/>
              </a:rPr>
              <a:t>Employment Practices: </a:t>
            </a:r>
            <a:r>
              <a:rPr lang="en" sz="1000">
                <a:solidFill>
                  <a:schemeClr val="dk1"/>
                </a:solidFill>
                <a:latin typeface="Helvetica Neue"/>
                <a:ea typeface="Helvetica Neue"/>
                <a:cs typeface="Helvetica Neue"/>
                <a:sym typeface="Helvetica Neue"/>
              </a:rPr>
              <a:t> Risks associated with employment practices, such as discrimination, harassment, or wrongful termination.</a:t>
            </a:r>
            <a:endParaRPr sz="10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None/>
            </a:pPr>
            <a:r>
              <a:rPr lang="en" sz="1000">
                <a:solidFill>
                  <a:schemeClr val="dk1"/>
                </a:solidFill>
                <a:latin typeface="Helvetica Neue"/>
                <a:ea typeface="Helvetica Neue"/>
                <a:cs typeface="Helvetica Neue"/>
                <a:sym typeface="Helvetica Neue"/>
              </a:rPr>
              <a:t>–- Ensuring fair employment practices is vital to avoid lawsuits and reputational damage. Implementing thorough HR policies and training can foster a healthy workplace culture.</a:t>
            </a:r>
            <a:endParaRPr sz="10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None/>
            </a:pPr>
            <a:r>
              <a:t/>
            </a:r>
            <a:endParaRPr b="1" sz="10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None/>
            </a:pPr>
            <a:r>
              <a:rPr b="1" lang="en" sz="1000">
                <a:solidFill>
                  <a:schemeClr val="dk1"/>
                </a:solidFill>
                <a:latin typeface="Helvetica Neue"/>
                <a:ea typeface="Helvetica Neue"/>
                <a:cs typeface="Helvetica Neue"/>
                <a:sym typeface="Helvetica Neue"/>
              </a:rPr>
              <a:t>Clients, Products, and Business Practices: </a:t>
            </a:r>
            <a:r>
              <a:rPr lang="en" sz="1000">
                <a:solidFill>
                  <a:schemeClr val="dk1"/>
                </a:solidFill>
                <a:latin typeface="Helvetica Neue"/>
                <a:ea typeface="Helvetica Neue"/>
                <a:cs typeface="Helvetica Neue"/>
                <a:sym typeface="Helvetica Neue"/>
              </a:rPr>
              <a:t>Risks stemming from the company's products or services, including liability and client satisfaction issues.</a:t>
            </a:r>
            <a:endParaRPr sz="10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None/>
            </a:pPr>
            <a:r>
              <a:rPr lang="en" sz="1000">
                <a:solidFill>
                  <a:schemeClr val="dk1"/>
                </a:solidFill>
                <a:latin typeface="Helvetica Neue"/>
                <a:ea typeface="Helvetica Neue"/>
                <a:cs typeface="Helvetica Neue"/>
                <a:sym typeface="Helvetica Neue"/>
              </a:rPr>
              <a:t>–-Offering products that are not well-received by clients can lead to claims disputes. Regularly reviewing product offerings and client feedback can enhance satisfaction and reduce risks.</a:t>
            </a:r>
            <a:endParaRPr sz="10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None/>
            </a:pPr>
            <a:r>
              <a:t/>
            </a:r>
            <a:endParaRPr sz="10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None/>
            </a:pPr>
            <a:r>
              <a:rPr b="1" lang="en" sz="1000">
                <a:solidFill>
                  <a:schemeClr val="dk1"/>
                </a:solidFill>
                <a:latin typeface="Helvetica Neue"/>
                <a:ea typeface="Helvetica Neue"/>
                <a:cs typeface="Helvetica Neue"/>
                <a:sym typeface="Helvetica Neue"/>
              </a:rPr>
              <a:t>Damage to Physical Assets</a:t>
            </a:r>
            <a:r>
              <a:rPr lang="en" sz="1000">
                <a:solidFill>
                  <a:schemeClr val="dk1"/>
                </a:solidFill>
                <a:latin typeface="Helvetica Neue"/>
                <a:ea typeface="Helvetica Neue"/>
                <a:cs typeface="Helvetica Neue"/>
                <a:sym typeface="Helvetica Neue"/>
              </a:rPr>
              <a:t>: The risk of loss or damage to physical assets due to various factors, including natural disasters or accidents.</a:t>
            </a:r>
            <a:endParaRPr sz="10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None/>
            </a:pPr>
            <a:r>
              <a:rPr lang="en" sz="1000">
                <a:solidFill>
                  <a:schemeClr val="dk1"/>
                </a:solidFill>
                <a:latin typeface="Helvetica Neue"/>
                <a:ea typeface="Helvetica Neue"/>
                <a:cs typeface="Helvetica Neue"/>
                <a:sym typeface="Helvetica Neue"/>
              </a:rPr>
              <a:t>–-As an insurer, Company XYZ must assess the risks related to its own physical assets. Developing a disaster recovery plan can minimize losses from unforeseen events.</a:t>
            </a:r>
            <a:endParaRPr sz="10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None/>
            </a:pPr>
            <a:r>
              <a:t/>
            </a:r>
            <a:endParaRPr b="1" sz="10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None/>
            </a:pPr>
            <a:r>
              <a:rPr b="1" lang="en" sz="1000">
                <a:solidFill>
                  <a:schemeClr val="dk1"/>
                </a:solidFill>
                <a:latin typeface="Helvetica Neue"/>
                <a:ea typeface="Helvetica Neue"/>
                <a:cs typeface="Helvetica Neue"/>
                <a:sym typeface="Helvetica Neue"/>
              </a:rPr>
              <a:t>Business Disruption and Systems Failures: </a:t>
            </a:r>
            <a:r>
              <a:rPr lang="en" sz="1000">
                <a:solidFill>
                  <a:schemeClr val="dk1"/>
                </a:solidFill>
                <a:latin typeface="Helvetica Neue"/>
                <a:ea typeface="Helvetica Neue"/>
                <a:cs typeface="Helvetica Neue"/>
                <a:sym typeface="Helvetica Neue"/>
              </a:rPr>
              <a:t>Risks arising from interruptions in business operations due to system failures, natural disasters, or other unforeseen events.</a:t>
            </a:r>
            <a:endParaRPr sz="10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None/>
            </a:pPr>
            <a:r>
              <a:rPr lang="en" sz="1000">
                <a:solidFill>
                  <a:schemeClr val="dk1"/>
                </a:solidFill>
                <a:latin typeface="Helvetica Neue"/>
                <a:ea typeface="Helvetica Neue"/>
                <a:cs typeface="Helvetica Neue"/>
                <a:sym typeface="Helvetica Neue"/>
              </a:rPr>
              <a:t>–-System outages can hinder claims processing. Investing in reliable IT infrastructure and backup systems can ensure business continuity.</a:t>
            </a:r>
            <a:endParaRPr sz="10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None/>
            </a:pPr>
            <a:r>
              <a:t/>
            </a:r>
            <a:endParaRPr b="1" sz="10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None/>
            </a:pPr>
            <a:r>
              <a:rPr b="1" lang="en" sz="1000">
                <a:solidFill>
                  <a:schemeClr val="dk1"/>
                </a:solidFill>
                <a:latin typeface="Helvetica Neue"/>
                <a:ea typeface="Helvetica Neue"/>
                <a:cs typeface="Helvetica Neue"/>
                <a:sym typeface="Helvetica Neue"/>
              </a:rPr>
              <a:t>Process Management: </a:t>
            </a:r>
            <a:r>
              <a:rPr lang="en" sz="1000">
                <a:solidFill>
                  <a:schemeClr val="dk1"/>
                </a:solidFill>
                <a:latin typeface="Helvetica Neue"/>
                <a:ea typeface="Helvetica Neue"/>
                <a:cs typeface="Helvetica Neue"/>
                <a:sym typeface="Helvetica Neue"/>
              </a:rPr>
              <a:t>Risks associated with inadequate process design or execution that can lead to inefficiencies and errors.</a:t>
            </a:r>
            <a:endParaRPr sz="10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Helvetica Neue"/>
                <a:ea typeface="Helvetica Neue"/>
                <a:cs typeface="Helvetica Neue"/>
                <a:sym typeface="Helvetica Neue"/>
              </a:rPr>
              <a:t>–- Inefficient claims processing can result in financial losses. Implementing standardized processes and continuous training can improve operational efficiency.</a:t>
            </a:r>
            <a:endParaRPr sz="1000">
              <a:solidFill>
                <a:schemeClr val="dk1"/>
              </a:solidFill>
              <a:latin typeface="Helvetica Neue"/>
              <a:ea typeface="Helvetica Neue"/>
              <a:cs typeface="Helvetica Neue"/>
              <a:sym typeface="Helvetica Neue"/>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30697d5fc92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30697d5fc92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bar chart breaks down the micro-level risks associated with specific types of suspicious claims. It provides detailed insights into which types of claims are most problematic, allowing us to target our risk management efforts more precisely and allocate resources where they are most needed.</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aphic Sans" type="title">
  <p:cSld name="TITLE">
    <p:bg>
      <p:bgPr>
        <a:solidFill>
          <a:schemeClr val="lt2"/>
        </a:solidFill>
      </p:bgPr>
    </p:bg>
    <p:spTree>
      <p:nvGrpSpPr>
        <p:cNvPr id="54" name="Shape 54"/>
        <p:cNvGrpSpPr/>
        <p:nvPr/>
      </p:nvGrpSpPr>
      <p:grpSpPr>
        <a:xfrm>
          <a:off x="0" y="0"/>
          <a:ext cx="0" cy="0"/>
          <a:chOff x="0" y="0"/>
          <a:chExt cx="0" cy="0"/>
        </a:xfrm>
      </p:grpSpPr>
      <p:sp>
        <p:nvSpPr>
          <p:cNvPr id="55" name="Google Shape;55;p14"/>
          <p:cNvSpPr txBox="1"/>
          <p:nvPr>
            <p:ph type="ctrTitle"/>
          </p:nvPr>
        </p:nvSpPr>
        <p:spPr>
          <a:xfrm>
            <a:off x="914400" y="1545450"/>
            <a:ext cx="5257800" cy="2052600"/>
          </a:xfrm>
          <a:prstGeom prst="rect">
            <a:avLst/>
          </a:prstGeom>
        </p:spPr>
        <p:txBody>
          <a:bodyPr anchorCtr="0" anchor="ctr" bIns="91425" lIns="0" spcFirstLastPara="1" rIns="91425" wrap="square" tIns="91425">
            <a:normAutofit/>
          </a:bodyPr>
          <a:lstStyle>
            <a:lvl1pPr lvl="0">
              <a:lnSpc>
                <a:spcPct val="75000"/>
              </a:lnSpc>
              <a:spcBef>
                <a:spcPts val="0"/>
              </a:spcBef>
              <a:spcAft>
                <a:spcPts val="0"/>
              </a:spcAft>
              <a:buClr>
                <a:schemeClr val="dk1"/>
              </a:buClr>
              <a:buSzPts val="5200"/>
              <a:buNone/>
              <a:defRPr sz="5200">
                <a:solidFill>
                  <a:schemeClr val="dk1"/>
                </a:solidFill>
              </a:defRPr>
            </a:lvl1pPr>
            <a:lvl2pPr lvl="1">
              <a:lnSpc>
                <a:spcPct val="75000"/>
              </a:lnSpc>
              <a:spcBef>
                <a:spcPts val="0"/>
              </a:spcBef>
              <a:spcAft>
                <a:spcPts val="0"/>
              </a:spcAft>
              <a:buClr>
                <a:schemeClr val="dk1"/>
              </a:buClr>
              <a:buSzPts val="5200"/>
              <a:buNone/>
              <a:defRPr sz="5200">
                <a:solidFill>
                  <a:schemeClr val="dk1"/>
                </a:solidFill>
              </a:defRPr>
            </a:lvl2pPr>
            <a:lvl3pPr lvl="2">
              <a:lnSpc>
                <a:spcPct val="75000"/>
              </a:lnSpc>
              <a:spcBef>
                <a:spcPts val="0"/>
              </a:spcBef>
              <a:spcAft>
                <a:spcPts val="0"/>
              </a:spcAft>
              <a:buClr>
                <a:schemeClr val="dk1"/>
              </a:buClr>
              <a:buSzPts val="5200"/>
              <a:buNone/>
              <a:defRPr sz="5200">
                <a:solidFill>
                  <a:schemeClr val="dk1"/>
                </a:solidFill>
              </a:defRPr>
            </a:lvl3pPr>
            <a:lvl4pPr lvl="3">
              <a:lnSpc>
                <a:spcPct val="75000"/>
              </a:lnSpc>
              <a:spcBef>
                <a:spcPts val="0"/>
              </a:spcBef>
              <a:spcAft>
                <a:spcPts val="0"/>
              </a:spcAft>
              <a:buClr>
                <a:schemeClr val="dk1"/>
              </a:buClr>
              <a:buSzPts val="5200"/>
              <a:buNone/>
              <a:defRPr sz="5200">
                <a:solidFill>
                  <a:schemeClr val="dk1"/>
                </a:solidFill>
              </a:defRPr>
            </a:lvl4pPr>
            <a:lvl5pPr lvl="4">
              <a:lnSpc>
                <a:spcPct val="75000"/>
              </a:lnSpc>
              <a:spcBef>
                <a:spcPts val="0"/>
              </a:spcBef>
              <a:spcAft>
                <a:spcPts val="0"/>
              </a:spcAft>
              <a:buClr>
                <a:schemeClr val="dk1"/>
              </a:buClr>
              <a:buSzPts val="5200"/>
              <a:buNone/>
              <a:defRPr sz="5200">
                <a:solidFill>
                  <a:schemeClr val="dk1"/>
                </a:solidFill>
              </a:defRPr>
            </a:lvl5pPr>
            <a:lvl6pPr lvl="5">
              <a:lnSpc>
                <a:spcPct val="75000"/>
              </a:lnSpc>
              <a:spcBef>
                <a:spcPts val="0"/>
              </a:spcBef>
              <a:spcAft>
                <a:spcPts val="0"/>
              </a:spcAft>
              <a:buClr>
                <a:schemeClr val="dk1"/>
              </a:buClr>
              <a:buSzPts val="5200"/>
              <a:buNone/>
              <a:defRPr sz="5200">
                <a:solidFill>
                  <a:schemeClr val="dk1"/>
                </a:solidFill>
              </a:defRPr>
            </a:lvl6pPr>
            <a:lvl7pPr lvl="6">
              <a:lnSpc>
                <a:spcPct val="75000"/>
              </a:lnSpc>
              <a:spcBef>
                <a:spcPts val="0"/>
              </a:spcBef>
              <a:spcAft>
                <a:spcPts val="0"/>
              </a:spcAft>
              <a:buClr>
                <a:schemeClr val="dk1"/>
              </a:buClr>
              <a:buSzPts val="5200"/>
              <a:buNone/>
              <a:defRPr sz="5200">
                <a:solidFill>
                  <a:schemeClr val="dk1"/>
                </a:solidFill>
              </a:defRPr>
            </a:lvl7pPr>
            <a:lvl8pPr lvl="7">
              <a:lnSpc>
                <a:spcPct val="75000"/>
              </a:lnSpc>
              <a:spcBef>
                <a:spcPts val="0"/>
              </a:spcBef>
              <a:spcAft>
                <a:spcPts val="0"/>
              </a:spcAft>
              <a:buClr>
                <a:schemeClr val="dk1"/>
              </a:buClr>
              <a:buSzPts val="5200"/>
              <a:buNone/>
              <a:defRPr sz="5200">
                <a:solidFill>
                  <a:schemeClr val="dk1"/>
                </a:solidFill>
              </a:defRPr>
            </a:lvl8pPr>
            <a:lvl9pPr lvl="8">
              <a:lnSpc>
                <a:spcPct val="75000"/>
              </a:lnSpc>
              <a:spcBef>
                <a:spcPts val="0"/>
              </a:spcBef>
              <a:spcAft>
                <a:spcPts val="0"/>
              </a:spcAft>
              <a:buClr>
                <a:schemeClr val="dk1"/>
              </a:buClr>
              <a:buSzPts val="5200"/>
              <a:buNone/>
              <a:defRPr sz="5200">
                <a:solidFill>
                  <a:schemeClr val="dk1"/>
                </a:solidFill>
              </a:defRPr>
            </a:lvl9pPr>
          </a:lstStyle>
          <a:p/>
        </p:txBody>
      </p:sp>
      <p:sp>
        <p:nvSpPr>
          <p:cNvPr id="56" name="Google Shape;56;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57" name="Google Shape;57;p14"/>
          <p:cNvSpPr txBox="1"/>
          <p:nvPr>
            <p:ph idx="1" type="subTitle"/>
          </p:nvPr>
        </p:nvSpPr>
        <p:spPr>
          <a:xfrm>
            <a:off x="914400" y="3278275"/>
            <a:ext cx="4680900" cy="451800"/>
          </a:xfrm>
          <a:prstGeom prst="rect">
            <a:avLst/>
          </a:prstGeom>
        </p:spPr>
        <p:txBody>
          <a:bodyPr anchorCtr="0" anchor="b" bIns="91425" lIns="0" spcFirstLastPara="1" rIns="91425" wrap="square" tIns="91425">
            <a:normAutofit/>
          </a:bodyPr>
          <a:lstStyle>
            <a:lvl1pPr lvl="0">
              <a:lnSpc>
                <a:spcPct val="100000"/>
              </a:lnSpc>
              <a:spcBef>
                <a:spcPts val="0"/>
              </a:spcBef>
              <a:spcAft>
                <a:spcPts val="0"/>
              </a:spcAft>
              <a:buClr>
                <a:schemeClr val="dk1"/>
              </a:buClr>
              <a:buSzPts val="1400"/>
              <a:buNone/>
              <a:defRPr/>
            </a:lvl1pPr>
            <a:lvl2pPr lvl="1">
              <a:lnSpc>
                <a:spcPct val="100000"/>
              </a:lnSpc>
              <a:spcBef>
                <a:spcPts val="0"/>
              </a:spcBef>
              <a:spcAft>
                <a:spcPts val="0"/>
              </a:spcAft>
              <a:buClr>
                <a:schemeClr val="dk1"/>
              </a:buClr>
              <a:buSzPts val="1800"/>
              <a:buNone/>
              <a:defRPr sz="1800"/>
            </a:lvl2pPr>
            <a:lvl3pPr lvl="2">
              <a:lnSpc>
                <a:spcPct val="100000"/>
              </a:lnSpc>
              <a:spcBef>
                <a:spcPts val="0"/>
              </a:spcBef>
              <a:spcAft>
                <a:spcPts val="0"/>
              </a:spcAft>
              <a:buClr>
                <a:schemeClr val="dk1"/>
              </a:buClr>
              <a:buSzPts val="1800"/>
              <a:buNone/>
              <a:defRPr sz="1800"/>
            </a:lvl3pPr>
            <a:lvl4pPr lvl="3">
              <a:lnSpc>
                <a:spcPct val="100000"/>
              </a:lnSpc>
              <a:spcBef>
                <a:spcPts val="0"/>
              </a:spcBef>
              <a:spcAft>
                <a:spcPts val="0"/>
              </a:spcAft>
              <a:buClr>
                <a:schemeClr val="dk1"/>
              </a:buClr>
              <a:buSzPts val="1800"/>
              <a:buNone/>
              <a:defRPr sz="1800"/>
            </a:lvl4pPr>
            <a:lvl5pPr lvl="4">
              <a:lnSpc>
                <a:spcPct val="100000"/>
              </a:lnSpc>
              <a:spcBef>
                <a:spcPts val="0"/>
              </a:spcBef>
              <a:spcAft>
                <a:spcPts val="0"/>
              </a:spcAft>
              <a:buSzPts val="1800"/>
              <a:buNone/>
              <a:defRPr sz="1800"/>
            </a:lvl5pPr>
            <a:lvl6pPr lvl="5">
              <a:lnSpc>
                <a:spcPct val="100000"/>
              </a:lnSpc>
              <a:spcBef>
                <a:spcPts val="0"/>
              </a:spcBef>
              <a:spcAft>
                <a:spcPts val="0"/>
              </a:spcAft>
              <a:buSzPts val="1800"/>
              <a:buNone/>
              <a:defRPr sz="1800"/>
            </a:lvl6pPr>
            <a:lvl7pPr lvl="6">
              <a:lnSpc>
                <a:spcPct val="100000"/>
              </a:lnSpc>
              <a:spcBef>
                <a:spcPts val="0"/>
              </a:spcBef>
              <a:spcAft>
                <a:spcPts val="0"/>
              </a:spcAft>
              <a:buSzPts val="1800"/>
              <a:buNone/>
              <a:defRPr sz="1800"/>
            </a:lvl7pPr>
            <a:lvl8pPr lvl="7">
              <a:lnSpc>
                <a:spcPct val="100000"/>
              </a:lnSpc>
              <a:spcBef>
                <a:spcPts val="0"/>
              </a:spcBef>
              <a:spcAft>
                <a:spcPts val="0"/>
              </a:spcAft>
              <a:buSzPts val="1800"/>
              <a:buNone/>
              <a:defRPr sz="1800"/>
            </a:lvl8pPr>
            <a:lvl9pPr lvl="8">
              <a:lnSpc>
                <a:spcPct val="100000"/>
              </a:lnSpc>
              <a:spcBef>
                <a:spcPts val="0"/>
              </a:spcBef>
              <a:spcAft>
                <a:spcPts val="0"/>
              </a:spcAft>
              <a:buSzPts val="1800"/>
              <a:buNone/>
              <a:defRPr sz="1800"/>
            </a:lvl9pPr>
          </a:lstStyle>
          <a:p/>
        </p:txBody>
      </p:sp>
      <p:sp>
        <p:nvSpPr>
          <p:cNvPr id="58" name="Google Shape;58;p14"/>
          <p:cNvSpPr txBox="1"/>
          <p:nvPr>
            <p:ph idx="2" type="subTitle"/>
          </p:nvPr>
        </p:nvSpPr>
        <p:spPr>
          <a:xfrm>
            <a:off x="914400" y="4120200"/>
            <a:ext cx="1727100" cy="451800"/>
          </a:xfrm>
          <a:prstGeom prst="rect">
            <a:avLst/>
          </a:prstGeom>
        </p:spPr>
        <p:txBody>
          <a:bodyPr anchorCtr="0" anchor="b" bIns="91425" lIns="91425" spcFirstLastPara="1" rIns="91425" wrap="square" tIns="91425">
            <a:normAutofit/>
          </a:bodyPr>
          <a:lstStyle>
            <a:lvl1pPr lvl="0">
              <a:lnSpc>
                <a:spcPct val="100000"/>
              </a:lnSpc>
              <a:spcBef>
                <a:spcPts val="0"/>
              </a:spcBef>
              <a:spcAft>
                <a:spcPts val="0"/>
              </a:spcAft>
              <a:buClr>
                <a:schemeClr val="dk1"/>
              </a:buClr>
              <a:buSzPts val="900"/>
              <a:buFont typeface="Hanken Grotesk"/>
              <a:buNone/>
              <a:defRPr sz="900">
                <a:latin typeface="Hanken Grotesk"/>
                <a:ea typeface="Hanken Grotesk"/>
                <a:cs typeface="Hanken Grotesk"/>
                <a:sym typeface="Hanken Grotesk"/>
              </a:defRPr>
            </a:lvl1pPr>
            <a:lvl2pPr lvl="1">
              <a:lnSpc>
                <a:spcPct val="100000"/>
              </a:lnSpc>
              <a:spcBef>
                <a:spcPts val="0"/>
              </a:spcBef>
              <a:spcAft>
                <a:spcPts val="0"/>
              </a:spcAft>
              <a:buClr>
                <a:schemeClr val="dk1"/>
              </a:buClr>
              <a:buSzPts val="1300"/>
              <a:buFont typeface="Hanken Grotesk"/>
              <a:buNone/>
              <a:defRPr sz="1300">
                <a:latin typeface="Hanken Grotesk"/>
                <a:ea typeface="Hanken Grotesk"/>
                <a:cs typeface="Hanken Grotesk"/>
                <a:sym typeface="Hanken Grotesk"/>
              </a:defRPr>
            </a:lvl2pPr>
            <a:lvl3pPr lvl="2">
              <a:lnSpc>
                <a:spcPct val="100000"/>
              </a:lnSpc>
              <a:spcBef>
                <a:spcPts val="0"/>
              </a:spcBef>
              <a:spcAft>
                <a:spcPts val="0"/>
              </a:spcAft>
              <a:buClr>
                <a:schemeClr val="dk1"/>
              </a:buClr>
              <a:buSzPts val="1300"/>
              <a:buFont typeface="Hanken Grotesk"/>
              <a:buNone/>
              <a:defRPr sz="1300">
                <a:latin typeface="Hanken Grotesk"/>
                <a:ea typeface="Hanken Grotesk"/>
                <a:cs typeface="Hanken Grotesk"/>
                <a:sym typeface="Hanken Grotesk"/>
              </a:defRPr>
            </a:lvl3pPr>
            <a:lvl4pPr lvl="3">
              <a:lnSpc>
                <a:spcPct val="100000"/>
              </a:lnSpc>
              <a:spcBef>
                <a:spcPts val="0"/>
              </a:spcBef>
              <a:spcAft>
                <a:spcPts val="0"/>
              </a:spcAft>
              <a:buClr>
                <a:schemeClr val="dk1"/>
              </a:buClr>
              <a:buSzPts val="1300"/>
              <a:buFont typeface="Hanken Grotesk"/>
              <a:buNone/>
              <a:defRPr sz="1300">
                <a:latin typeface="Hanken Grotesk"/>
                <a:ea typeface="Hanken Grotesk"/>
                <a:cs typeface="Hanken Grotesk"/>
                <a:sym typeface="Hanken Grotesk"/>
              </a:defRPr>
            </a:lvl4pPr>
            <a:lvl5pPr lvl="4">
              <a:lnSpc>
                <a:spcPct val="100000"/>
              </a:lnSpc>
              <a:spcBef>
                <a:spcPts val="0"/>
              </a:spcBef>
              <a:spcAft>
                <a:spcPts val="0"/>
              </a:spcAft>
              <a:buSzPts val="1300"/>
              <a:buFont typeface="Hanken Grotesk"/>
              <a:buNone/>
              <a:defRPr sz="1300">
                <a:latin typeface="Hanken Grotesk"/>
                <a:ea typeface="Hanken Grotesk"/>
                <a:cs typeface="Hanken Grotesk"/>
                <a:sym typeface="Hanken Grotesk"/>
              </a:defRPr>
            </a:lvl5pPr>
            <a:lvl6pPr lvl="5">
              <a:lnSpc>
                <a:spcPct val="100000"/>
              </a:lnSpc>
              <a:spcBef>
                <a:spcPts val="0"/>
              </a:spcBef>
              <a:spcAft>
                <a:spcPts val="0"/>
              </a:spcAft>
              <a:buSzPts val="1300"/>
              <a:buFont typeface="Hanken Grotesk"/>
              <a:buNone/>
              <a:defRPr sz="1300">
                <a:latin typeface="Hanken Grotesk"/>
                <a:ea typeface="Hanken Grotesk"/>
                <a:cs typeface="Hanken Grotesk"/>
                <a:sym typeface="Hanken Grotesk"/>
              </a:defRPr>
            </a:lvl6pPr>
            <a:lvl7pPr lvl="6">
              <a:lnSpc>
                <a:spcPct val="100000"/>
              </a:lnSpc>
              <a:spcBef>
                <a:spcPts val="0"/>
              </a:spcBef>
              <a:spcAft>
                <a:spcPts val="0"/>
              </a:spcAft>
              <a:buSzPts val="1300"/>
              <a:buFont typeface="Hanken Grotesk"/>
              <a:buNone/>
              <a:defRPr sz="1300">
                <a:latin typeface="Hanken Grotesk"/>
                <a:ea typeface="Hanken Grotesk"/>
                <a:cs typeface="Hanken Grotesk"/>
                <a:sym typeface="Hanken Grotesk"/>
              </a:defRPr>
            </a:lvl7pPr>
            <a:lvl8pPr lvl="7">
              <a:lnSpc>
                <a:spcPct val="100000"/>
              </a:lnSpc>
              <a:spcBef>
                <a:spcPts val="0"/>
              </a:spcBef>
              <a:spcAft>
                <a:spcPts val="0"/>
              </a:spcAft>
              <a:buSzPts val="1300"/>
              <a:buFont typeface="Hanken Grotesk"/>
              <a:buNone/>
              <a:defRPr sz="1300">
                <a:latin typeface="Hanken Grotesk"/>
                <a:ea typeface="Hanken Grotesk"/>
                <a:cs typeface="Hanken Grotesk"/>
                <a:sym typeface="Hanken Grotesk"/>
              </a:defRPr>
            </a:lvl8pPr>
            <a:lvl9pPr lvl="8">
              <a:lnSpc>
                <a:spcPct val="100000"/>
              </a:lnSpc>
              <a:spcBef>
                <a:spcPts val="0"/>
              </a:spcBef>
              <a:spcAft>
                <a:spcPts val="0"/>
              </a:spcAft>
              <a:buSzPts val="1300"/>
              <a:buFont typeface="Hanken Grotesk"/>
              <a:buNone/>
              <a:defRPr sz="1300">
                <a:latin typeface="Hanken Grotesk"/>
                <a:ea typeface="Hanken Grotesk"/>
                <a:cs typeface="Hanken Grotesk"/>
                <a:sym typeface="Hanken Grotesk"/>
              </a:defRPr>
            </a:lvl9pPr>
          </a:lstStyle>
          <a:p/>
        </p:txBody>
      </p:sp>
    </p:spTree>
  </p:cSld>
  <p:clrMapOvr>
    <a:masterClrMapping/>
  </p:clrMapOvr>
  <p:extLst>
    <p:ext uri="{DCECCB84-F9BA-43D5-87BE-67443E8EF086}">
      <p15:sldGuideLst>
        <p15:guide id="1" pos="576">
          <p15:clr>
            <a:srgbClr val="E46962"/>
          </p15:clr>
        </p15:guide>
        <p15:guide id="2" pos="5184">
          <p15:clr>
            <a:srgbClr val="E46962"/>
          </p15:clr>
        </p15:guide>
        <p15:guide id="3" orient="horz" pos="2880">
          <p15:clr>
            <a:srgbClr val="E46962"/>
          </p15:clr>
        </p15:guide>
        <p15:guide id="4" pos="3888">
          <p15:clr>
            <a:srgbClr val="E46962"/>
          </p15:clr>
        </p15:guide>
      </p15:sldGuideLst>
    </p:ext>
  </p:extLst>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9" name="Shape 59"/>
        <p:cNvGrpSpPr/>
        <p:nvPr/>
      </p:nvGrpSpPr>
      <p:grpSpPr>
        <a:xfrm>
          <a:off x="0" y="0"/>
          <a:ext cx="0" cy="0"/>
          <a:chOff x="0" y="0"/>
          <a:chExt cx="0" cy="0"/>
        </a:xfrm>
      </p:grpSpPr>
      <p:sp>
        <p:nvSpPr>
          <p:cNvPr id="60" name="Google Shape;60;p15"/>
          <p:cNvSpPr txBox="1"/>
          <p:nvPr>
            <p:ph type="title"/>
          </p:nvPr>
        </p:nvSpPr>
        <p:spPr>
          <a:xfrm>
            <a:off x="311700" y="2150850"/>
            <a:ext cx="8520600" cy="841800"/>
          </a:xfrm>
          <a:prstGeom prst="rect">
            <a:avLst/>
          </a:prstGeom>
        </p:spPr>
        <p:txBody>
          <a:bodyPr anchorCtr="0" anchor="ctr" bIns="91425" lIns="0" spcFirstLastPara="1" rIns="0"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61" name="Google Shape;61;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2" name="Shape 62"/>
        <p:cNvGrpSpPr/>
        <p:nvPr/>
      </p:nvGrpSpPr>
      <p:grpSpPr>
        <a:xfrm>
          <a:off x="0" y="0"/>
          <a:ext cx="0" cy="0"/>
          <a:chOff x="0" y="0"/>
          <a:chExt cx="0" cy="0"/>
        </a:xfrm>
      </p:grpSpPr>
      <p:sp>
        <p:nvSpPr>
          <p:cNvPr id="63" name="Google Shape;63;p16"/>
          <p:cNvSpPr txBox="1"/>
          <p:nvPr>
            <p:ph type="title"/>
          </p:nvPr>
        </p:nvSpPr>
        <p:spPr>
          <a:xfrm>
            <a:off x="457200" y="342900"/>
            <a:ext cx="7782900" cy="572700"/>
          </a:xfrm>
          <a:prstGeom prst="rect">
            <a:avLst/>
          </a:prstGeom>
        </p:spPr>
        <p:txBody>
          <a:bodyPr anchorCtr="0" anchor="b" bIns="91425" lIns="0" spcFirstLastPara="1" rIns="0" wrap="square" tIns="91425">
            <a:normAutofit/>
          </a:bodyPr>
          <a:lstStyle>
            <a:lvl1pPr lvl="0">
              <a:spcBef>
                <a:spcPts val="0"/>
              </a:spcBef>
              <a:spcAft>
                <a:spcPts val="0"/>
              </a:spcAft>
              <a:buClr>
                <a:schemeClr val="dk1"/>
              </a:buClr>
              <a:buSzPts val="1600"/>
              <a:buNone/>
              <a:defRPr>
                <a:solidFill>
                  <a:schemeClr val="dk1"/>
                </a:solidFill>
              </a:defRPr>
            </a:lvl1pPr>
            <a:lvl2pPr lvl="1">
              <a:spcBef>
                <a:spcPts val="0"/>
              </a:spcBef>
              <a:spcAft>
                <a:spcPts val="0"/>
              </a:spcAft>
              <a:buClr>
                <a:schemeClr val="dk1"/>
              </a:buClr>
              <a:buSzPts val="1600"/>
              <a:buNone/>
              <a:defRPr>
                <a:solidFill>
                  <a:schemeClr val="dk1"/>
                </a:solidFill>
              </a:defRPr>
            </a:lvl2pPr>
            <a:lvl3pPr lvl="2">
              <a:spcBef>
                <a:spcPts val="0"/>
              </a:spcBef>
              <a:spcAft>
                <a:spcPts val="0"/>
              </a:spcAft>
              <a:buClr>
                <a:schemeClr val="dk1"/>
              </a:buClr>
              <a:buSzPts val="1600"/>
              <a:buNone/>
              <a:defRPr>
                <a:solidFill>
                  <a:schemeClr val="dk1"/>
                </a:solidFill>
              </a:defRPr>
            </a:lvl3pPr>
            <a:lvl4pPr lvl="3">
              <a:spcBef>
                <a:spcPts val="0"/>
              </a:spcBef>
              <a:spcAft>
                <a:spcPts val="0"/>
              </a:spcAft>
              <a:buClr>
                <a:schemeClr val="dk1"/>
              </a:buClr>
              <a:buSzPts val="1600"/>
              <a:buNone/>
              <a:defRPr>
                <a:solidFill>
                  <a:schemeClr val="dk1"/>
                </a:solidFill>
              </a:defRPr>
            </a:lvl4pPr>
            <a:lvl5pPr lvl="4">
              <a:spcBef>
                <a:spcPts val="0"/>
              </a:spcBef>
              <a:spcAft>
                <a:spcPts val="0"/>
              </a:spcAft>
              <a:buClr>
                <a:schemeClr val="dk1"/>
              </a:buClr>
              <a:buSzPts val="1600"/>
              <a:buNone/>
              <a:defRPr>
                <a:solidFill>
                  <a:schemeClr val="dk1"/>
                </a:solidFill>
              </a:defRPr>
            </a:lvl5pPr>
            <a:lvl6pPr lvl="5">
              <a:spcBef>
                <a:spcPts val="0"/>
              </a:spcBef>
              <a:spcAft>
                <a:spcPts val="0"/>
              </a:spcAft>
              <a:buClr>
                <a:schemeClr val="dk1"/>
              </a:buClr>
              <a:buSzPts val="1600"/>
              <a:buNone/>
              <a:defRPr>
                <a:solidFill>
                  <a:schemeClr val="dk1"/>
                </a:solidFill>
              </a:defRPr>
            </a:lvl6pPr>
            <a:lvl7pPr lvl="6">
              <a:spcBef>
                <a:spcPts val="0"/>
              </a:spcBef>
              <a:spcAft>
                <a:spcPts val="0"/>
              </a:spcAft>
              <a:buClr>
                <a:schemeClr val="dk1"/>
              </a:buClr>
              <a:buSzPts val="1600"/>
              <a:buNone/>
              <a:defRPr>
                <a:solidFill>
                  <a:schemeClr val="dk1"/>
                </a:solidFill>
              </a:defRPr>
            </a:lvl7pPr>
            <a:lvl8pPr lvl="7">
              <a:spcBef>
                <a:spcPts val="0"/>
              </a:spcBef>
              <a:spcAft>
                <a:spcPts val="0"/>
              </a:spcAft>
              <a:buClr>
                <a:schemeClr val="dk1"/>
              </a:buClr>
              <a:buSzPts val="1600"/>
              <a:buNone/>
              <a:defRPr>
                <a:solidFill>
                  <a:schemeClr val="dk1"/>
                </a:solidFill>
              </a:defRPr>
            </a:lvl8pPr>
            <a:lvl9pPr lvl="8">
              <a:spcBef>
                <a:spcPts val="0"/>
              </a:spcBef>
              <a:spcAft>
                <a:spcPts val="0"/>
              </a:spcAft>
              <a:buClr>
                <a:schemeClr val="dk1"/>
              </a:buClr>
              <a:buSzPts val="1600"/>
              <a:buNone/>
              <a:defRPr>
                <a:solidFill>
                  <a:schemeClr val="dk1"/>
                </a:solidFill>
              </a:defRPr>
            </a:lvl9pPr>
          </a:lstStyle>
          <a:p/>
        </p:txBody>
      </p:sp>
      <p:sp>
        <p:nvSpPr>
          <p:cNvPr id="64" name="Google Shape;64;p16"/>
          <p:cNvSpPr txBox="1"/>
          <p:nvPr>
            <p:ph idx="1" type="subTitle"/>
          </p:nvPr>
        </p:nvSpPr>
        <p:spPr>
          <a:xfrm>
            <a:off x="457200" y="346600"/>
            <a:ext cx="1824900" cy="217200"/>
          </a:xfrm>
          <a:prstGeom prst="rect">
            <a:avLst/>
          </a:prstGeom>
        </p:spPr>
        <p:txBody>
          <a:bodyPr anchorCtr="0" anchor="ctr" bIns="0" lIns="0" spcFirstLastPara="1" rIns="0" wrap="square" tIns="0">
            <a:normAutofit/>
          </a:bodyPr>
          <a:lstStyle>
            <a:lvl1pPr lvl="0">
              <a:spcBef>
                <a:spcPts val="0"/>
              </a:spcBef>
              <a:spcAft>
                <a:spcPts val="0"/>
              </a:spcAft>
              <a:buClr>
                <a:schemeClr val="dk1"/>
              </a:buClr>
              <a:buSzPts val="1400"/>
              <a:buNone/>
              <a:defRPr sz="800"/>
            </a:lvl1pPr>
            <a:lvl2pPr lvl="1">
              <a:spcBef>
                <a:spcPts val="0"/>
              </a:spcBef>
              <a:spcAft>
                <a:spcPts val="0"/>
              </a:spcAft>
              <a:buClr>
                <a:schemeClr val="dk1"/>
              </a:buClr>
              <a:buSzPts val="1400"/>
              <a:buNone/>
              <a:defRPr/>
            </a:lvl2pPr>
            <a:lvl3pPr lvl="2">
              <a:spcBef>
                <a:spcPts val="0"/>
              </a:spcBef>
              <a:spcAft>
                <a:spcPts val="0"/>
              </a:spcAft>
              <a:buClr>
                <a:schemeClr val="dk1"/>
              </a:buClr>
              <a:buSzPts val="1400"/>
              <a:buNone/>
              <a:defRPr/>
            </a:lvl3pPr>
            <a:lvl4pPr lvl="3">
              <a:spcBef>
                <a:spcPts val="0"/>
              </a:spcBef>
              <a:spcAft>
                <a:spcPts val="0"/>
              </a:spcAft>
              <a:buClr>
                <a:schemeClr val="dk1"/>
              </a:buClr>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5" name="Google Shape;65;p16"/>
          <p:cNvSpPr txBox="1"/>
          <p:nvPr>
            <p:ph idx="2" type="body"/>
          </p:nvPr>
        </p:nvSpPr>
        <p:spPr>
          <a:xfrm>
            <a:off x="4576800" y="1933000"/>
            <a:ext cx="3895500" cy="26361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Font typeface="Helvetica Neue"/>
              <a:buChar char="•"/>
              <a:defRPr/>
            </a:lvl1pPr>
            <a:lvl2pPr indent="-317500" lvl="1" marL="914400">
              <a:spcBef>
                <a:spcPts val="2000"/>
              </a:spcBef>
              <a:spcAft>
                <a:spcPts val="0"/>
              </a:spcAft>
              <a:buSzPts val="1400"/>
              <a:buChar char="•"/>
              <a:defRPr/>
            </a:lvl2pPr>
            <a:lvl3pPr indent="-317500" lvl="2" marL="1371600">
              <a:spcBef>
                <a:spcPts val="2000"/>
              </a:spcBef>
              <a:spcAft>
                <a:spcPts val="0"/>
              </a:spcAft>
              <a:buSzPts val="1400"/>
              <a:buChar char="•"/>
              <a:defRPr/>
            </a:lvl3pPr>
            <a:lvl4pPr indent="-317500" lvl="3" marL="1828800">
              <a:spcBef>
                <a:spcPts val="2000"/>
              </a:spcBef>
              <a:spcAft>
                <a:spcPts val="0"/>
              </a:spcAft>
              <a:buSzPts val="1400"/>
              <a:buChar char="•"/>
              <a:defRPr/>
            </a:lvl4pPr>
            <a:lvl5pPr indent="-317500" lvl="4" marL="2286000">
              <a:spcBef>
                <a:spcPts val="2000"/>
              </a:spcBef>
              <a:spcAft>
                <a:spcPts val="0"/>
              </a:spcAft>
              <a:buSzPts val="1400"/>
              <a:buChar char="•"/>
              <a:defRPr/>
            </a:lvl5pPr>
            <a:lvl6pPr indent="-317500" lvl="5" marL="2743200">
              <a:spcBef>
                <a:spcPts val="2000"/>
              </a:spcBef>
              <a:spcAft>
                <a:spcPts val="0"/>
              </a:spcAft>
              <a:buSzPts val="1400"/>
              <a:buChar char="•"/>
              <a:defRPr/>
            </a:lvl6pPr>
            <a:lvl7pPr indent="-317500" lvl="6" marL="3200400">
              <a:spcBef>
                <a:spcPts val="2000"/>
              </a:spcBef>
              <a:spcAft>
                <a:spcPts val="0"/>
              </a:spcAft>
              <a:buSzPts val="1400"/>
              <a:buChar char="•"/>
              <a:defRPr/>
            </a:lvl7pPr>
            <a:lvl8pPr indent="-317500" lvl="7" marL="3657600">
              <a:spcBef>
                <a:spcPts val="2000"/>
              </a:spcBef>
              <a:spcAft>
                <a:spcPts val="0"/>
              </a:spcAft>
              <a:buSzPts val="1400"/>
              <a:buChar char="•"/>
              <a:defRPr/>
            </a:lvl8pPr>
            <a:lvl9pPr indent="-317500" lvl="8" marL="4114800">
              <a:spcBef>
                <a:spcPts val="2000"/>
              </a:spcBef>
              <a:spcAft>
                <a:spcPts val="2000"/>
              </a:spcAft>
              <a:buSzPts val="1400"/>
              <a:buChar char="•"/>
              <a:defRPr/>
            </a:lvl9pPr>
          </a:lstStyle>
          <a:p/>
        </p:txBody>
      </p:sp>
      <p:sp>
        <p:nvSpPr>
          <p:cNvPr id="66" name="Google Shape;66;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b="1" sz="800">
                <a:latin typeface="Helvetica Neue"/>
                <a:ea typeface="Helvetica Neue"/>
                <a:cs typeface="Helvetica Neue"/>
                <a:sym typeface="Helvetica Neue"/>
              </a:defRPr>
            </a:lvl1pPr>
            <a:lvl2pPr lvl="1">
              <a:buNone/>
              <a:defRPr b="1" sz="800">
                <a:latin typeface="Helvetica Neue"/>
                <a:ea typeface="Helvetica Neue"/>
                <a:cs typeface="Helvetica Neue"/>
                <a:sym typeface="Helvetica Neue"/>
              </a:defRPr>
            </a:lvl2pPr>
            <a:lvl3pPr lvl="2">
              <a:buNone/>
              <a:defRPr b="1" sz="800">
                <a:latin typeface="Helvetica Neue"/>
                <a:ea typeface="Helvetica Neue"/>
                <a:cs typeface="Helvetica Neue"/>
                <a:sym typeface="Helvetica Neue"/>
              </a:defRPr>
            </a:lvl3pPr>
            <a:lvl4pPr lvl="3">
              <a:buNone/>
              <a:defRPr b="1" sz="800">
                <a:latin typeface="Helvetica Neue"/>
                <a:ea typeface="Helvetica Neue"/>
                <a:cs typeface="Helvetica Neue"/>
                <a:sym typeface="Helvetica Neue"/>
              </a:defRPr>
            </a:lvl4pPr>
            <a:lvl5pPr lvl="4">
              <a:buNone/>
              <a:defRPr b="1" sz="800">
                <a:latin typeface="Helvetica Neue"/>
                <a:ea typeface="Helvetica Neue"/>
                <a:cs typeface="Helvetica Neue"/>
                <a:sym typeface="Helvetica Neue"/>
              </a:defRPr>
            </a:lvl5pPr>
            <a:lvl6pPr lvl="5">
              <a:buNone/>
              <a:defRPr b="1" sz="800">
                <a:latin typeface="Helvetica Neue"/>
                <a:ea typeface="Helvetica Neue"/>
                <a:cs typeface="Helvetica Neue"/>
                <a:sym typeface="Helvetica Neue"/>
              </a:defRPr>
            </a:lvl6pPr>
            <a:lvl7pPr lvl="6">
              <a:buNone/>
              <a:defRPr b="1" sz="800">
                <a:latin typeface="Helvetica Neue"/>
                <a:ea typeface="Helvetica Neue"/>
                <a:cs typeface="Helvetica Neue"/>
                <a:sym typeface="Helvetica Neue"/>
              </a:defRPr>
            </a:lvl7pPr>
            <a:lvl8pPr lvl="7">
              <a:buNone/>
              <a:defRPr b="1" sz="800">
                <a:latin typeface="Helvetica Neue"/>
                <a:ea typeface="Helvetica Neue"/>
                <a:cs typeface="Helvetica Neue"/>
                <a:sym typeface="Helvetica Neue"/>
              </a:defRPr>
            </a:lvl8pPr>
            <a:lvl9pPr lvl="8">
              <a:buNone/>
              <a:defRPr b="1" sz="800">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
              <a:t>‹#›</a:t>
            </a:fld>
            <a:endParaRPr/>
          </a:p>
        </p:txBody>
      </p:sp>
      <p:sp>
        <p:nvSpPr>
          <p:cNvPr id="67" name="Google Shape;67;p16"/>
          <p:cNvSpPr txBox="1"/>
          <p:nvPr>
            <p:ph idx="3" type="subTitle"/>
          </p:nvPr>
        </p:nvSpPr>
        <p:spPr>
          <a:xfrm>
            <a:off x="457200" y="1025275"/>
            <a:ext cx="1824900" cy="217200"/>
          </a:xfrm>
          <a:prstGeom prst="rect">
            <a:avLst/>
          </a:prstGeom>
        </p:spPr>
        <p:txBody>
          <a:bodyPr anchorCtr="0" anchor="b" bIns="0" lIns="0" spcFirstLastPara="1" rIns="0" wrap="square" tIns="0">
            <a:normAutofit/>
          </a:bodyPr>
          <a:lstStyle>
            <a:lvl1pPr lvl="0">
              <a:spcBef>
                <a:spcPts val="0"/>
              </a:spcBef>
              <a:spcAft>
                <a:spcPts val="0"/>
              </a:spcAft>
              <a:buClr>
                <a:schemeClr val="dk1"/>
              </a:buClr>
              <a:buSzPts val="1400"/>
              <a:buNone/>
              <a:defRPr sz="800"/>
            </a:lvl1pPr>
            <a:lvl2pPr lvl="1">
              <a:spcBef>
                <a:spcPts val="0"/>
              </a:spcBef>
              <a:spcAft>
                <a:spcPts val="0"/>
              </a:spcAft>
              <a:buClr>
                <a:schemeClr val="dk1"/>
              </a:buClr>
              <a:buSzPts val="1400"/>
              <a:buNone/>
              <a:defRPr/>
            </a:lvl2pPr>
            <a:lvl3pPr lvl="2">
              <a:spcBef>
                <a:spcPts val="0"/>
              </a:spcBef>
              <a:spcAft>
                <a:spcPts val="0"/>
              </a:spcAft>
              <a:buClr>
                <a:schemeClr val="dk1"/>
              </a:buClr>
              <a:buSzPts val="1400"/>
              <a:buNone/>
              <a:defRPr/>
            </a:lvl3pPr>
            <a:lvl4pPr lvl="3">
              <a:spcBef>
                <a:spcPts val="0"/>
              </a:spcBef>
              <a:spcAft>
                <a:spcPts val="0"/>
              </a:spcAft>
              <a:buClr>
                <a:schemeClr val="dk1"/>
              </a:buClr>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8" name="Google Shape;68;p16"/>
          <p:cNvSpPr txBox="1"/>
          <p:nvPr>
            <p:ph idx="4" type="subTitle"/>
          </p:nvPr>
        </p:nvSpPr>
        <p:spPr>
          <a:xfrm>
            <a:off x="4576800" y="1025275"/>
            <a:ext cx="1824900" cy="217200"/>
          </a:xfrm>
          <a:prstGeom prst="rect">
            <a:avLst/>
          </a:prstGeom>
        </p:spPr>
        <p:txBody>
          <a:bodyPr anchorCtr="0" anchor="b" bIns="0" lIns="0" spcFirstLastPara="1" rIns="0" wrap="square" tIns="0">
            <a:normAutofit/>
          </a:bodyPr>
          <a:lstStyle>
            <a:lvl1pPr lvl="0">
              <a:spcBef>
                <a:spcPts val="0"/>
              </a:spcBef>
              <a:spcAft>
                <a:spcPts val="0"/>
              </a:spcAft>
              <a:buClr>
                <a:schemeClr val="dk1"/>
              </a:buClr>
              <a:buSzPts val="1400"/>
              <a:buNone/>
              <a:defRPr sz="800"/>
            </a:lvl1pPr>
            <a:lvl2pPr lvl="1">
              <a:spcBef>
                <a:spcPts val="0"/>
              </a:spcBef>
              <a:spcAft>
                <a:spcPts val="0"/>
              </a:spcAft>
              <a:buClr>
                <a:schemeClr val="dk1"/>
              </a:buClr>
              <a:buSzPts val="1400"/>
              <a:buNone/>
              <a:defRPr/>
            </a:lvl2pPr>
            <a:lvl3pPr lvl="2">
              <a:spcBef>
                <a:spcPts val="0"/>
              </a:spcBef>
              <a:spcAft>
                <a:spcPts val="0"/>
              </a:spcAft>
              <a:buClr>
                <a:schemeClr val="dk1"/>
              </a:buClr>
              <a:buSzPts val="1400"/>
              <a:buNone/>
              <a:defRPr/>
            </a:lvl3pPr>
            <a:lvl4pPr lvl="3">
              <a:spcBef>
                <a:spcPts val="0"/>
              </a:spcBef>
              <a:spcAft>
                <a:spcPts val="0"/>
              </a:spcAft>
              <a:buClr>
                <a:schemeClr val="dk1"/>
              </a:buClr>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9" name="Google Shape;69;p16"/>
          <p:cNvSpPr txBox="1"/>
          <p:nvPr>
            <p:ph idx="5" type="title"/>
          </p:nvPr>
        </p:nvSpPr>
        <p:spPr>
          <a:xfrm>
            <a:off x="457200" y="1301400"/>
            <a:ext cx="3093600" cy="572700"/>
          </a:xfrm>
          <a:prstGeom prst="rect">
            <a:avLst/>
          </a:prstGeom>
        </p:spPr>
        <p:txBody>
          <a:bodyPr anchorCtr="0" anchor="b" bIns="91425" lIns="0" spcFirstLastPara="1" rIns="0" wrap="square" tIns="91425">
            <a:normAutofit/>
          </a:bodyPr>
          <a:lstStyle>
            <a:lvl1pPr lvl="0">
              <a:spcBef>
                <a:spcPts val="0"/>
              </a:spcBef>
              <a:spcAft>
                <a:spcPts val="0"/>
              </a:spcAft>
              <a:buClr>
                <a:schemeClr val="dk1"/>
              </a:buClr>
              <a:buSzPts val="1600"/>
              <a:buNone/>
              <a:defRPr>
                <a:solidFill>
                  <a:schemeClr val="dk1"/>
                </a:solidFill>
              </a:defRPr>
            </a:lvl1pPr>
            <a:lvl2pPr lvl="1">
              <a:spcBef>
                <a:spcPts val="0"/>
              </a:spcBef>
              <a:spcAft>
                <a:spcPts val="0"/>
              </a:spcAft>
              <a:buClr>
                <a:schemeClr val="dk1"/>
              </a:buClr>
              <a:buSzPts val="1600"/>
              <a:buNone/>
              <a:defRPr>
                <a:solidFill>
                  <a:schemeClr val="dk1"/>
                </a:solidFill>
              </a:defRPr>
            </a:lvl2pPr>
            <a:lvl3pPr lvl="2">
              <a:spcBef>
                <a:spcPts val="0"/>
              </a:spcBef>
              <a:spcAft>
                <a:spcPts val="0"/>
              </a:spcAft>
              <a:buClr>
                <a:schemeClr val="dk1"/>
              </a:buClr>
              <a:buSzPts val="1600"/>
              <a:buNone/>
              <a:defRPr>
                <a:solidFill>
                  <a:schemeClr val="dk1"/>
                </a:solidFill>
              </a:defRPr>
            </a:lvl3pPr>
            <a:lvl4pPr lvl="3">
              <a:spcBef>
                <a:spcPts val="0"/>
              </a:spcBef>
              <a:spcAft>
                <a:spcPts val="0"/>
              </a:spcAft>
              <a:buClr>
                <a:schemeClr val="dk1"/>
              </a:buClr>
              <a:buSzPts val="1600"/>
              <a:buNone/>
              <a:defRPr>
                <a:solidFill>
                  <a:schemeClr val="dk1"/>
                </a:solidFill>
              </a:defRPr>
            </a:lvl4pPr>
            <a:lvl5pPr lvl="4">
              <a:spcBef>
                <a:spcPts val="0"/>
              </a:spcBef>
              <a:spcAft>
                <a:spcPts val="0"/>
              </a:spcAft>
              <a:buClr>
                <a:schemeClr val="dk1"/>
              </a:buClr>
              <a:buSzPts val="1600"/>
              <a:buNone/>
              <a:defRPr>
                <a:solidFill>
                  <a:schemeClr val="dk1"/>
                </a:solidFill>
              </a:defRPr>
            </a:lvl5pPr>
            <a:lvl6pPr lvl="5">
              <a:spcBef>
                <a:spcPts val="0"/>
              </a:spcBef>
              <a:spcAft>
                <a:spcPts val="0"/>
              </a:spcAft>
              <a:buClr>
                <a:schemeClr val="dk1"/>
              </a:buClr>
              <a:buSzPts val="1600"/>
              <a:buNone/>
              <a:defRPr>
                <a:solidFill>
                  <a:schemeClr val="dk1"/>
                </a:solidFill>
              </a:defRPr>
            </a:lvl6pPr>
            <a:lvl7pPr lvl="6">
              <a:spcBef>
                <a:spcPts val="0"/>
              </a:spcBef>
              <a:spcAft>
                <a:spcPts val="0"/>
              </a:spcAft>
              <a:buClr>
                <a:schemeClr val="dk1"/>
              </a:buClr>
              <a:buSzPts val="1600"/>
              <a:buNone/>
              <a:defRPr>
                <a:solidFill>
                  <a:schemeClr val="dk1"/>
                </a:solidFill>
              </a:defRPr>
            </a:lvl7pPr>
            <a:lvl8pPr lvl="7">
              <a:spcBef>
                <a:spcPts val="0"/>
              </a:spcBef>
              <a:spcAft>
                <a:spcPts val="0"/>
              </a:spcAft>
              <a:buClr>
                <a:schemeClr val="dk1"/>
              </a:buClr>
              <a:buSzPts val="1600"/>
              <a:buNone/>
              <a:defRPr>
                <a:solidFill>
                  <a:schemeClr val="dk1"/>
                </a:solidFill>
              </a:defRPr>
            </a:lvl8pPr>
            <a:lvl9pPr lvl="8">
              <a:spcBef>
                <a:spcPts val="0"/>
              </a:spcBef>
              <a:spcAft>
                <a:spcPts val="0"/>
              </a:spcAft>
              <a:buClr>
                <a:schemeClr val="dk1"/>
              </a:buClr>
              <a:buSzPts val="1600"/>
              <a:buNone/>
              <a:defRPr>
                <a:solidFill>
                  <a:schemeClr val="dk1"/>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2">
  <p:cSld name="TITLE_AND_BODY_3">
    <p:spTree>
      <p:nvGrpSpPr>
        <p:cNvPr id="70" name="Shape 70"/>
        <p:cNvGrpSpPr/>
        <p:nvPr/>
      </p:nvGrpSpPr>
      <p:grpSpPr>
        <a:xfrm>
          <a:off x="0" y="0"/>
          <a:ext cx="0" cy="0"/>
          <a:chOff x="0" y="0"/>
          <a:chExt cx="0" cy="0"/>
        </a:xfrm>
      </p:grpSpPr>
      <p:sp>
        <p:nvSpPr>
          <p:cNvPr id="71" name="Google Shape;71;p17"/>
          <p:cNvSpPr txBox="1"/>
          <p:nvPr>
            <p:ph idx="1" type="subTitle"/>
          </p:nvPr>
        </p:nvSpPr>
        <p:spPr>
          <a:xfrm>
            <a:off x="457200" y="346600"/>
            <a:ext cx="1824900" cy="217200"/>
          </a:xfrm>
          <a:prstGeom prst="rect">
            <a:avLst/>
          </a:prstGeom>
        </p:spPr>
        <p:txBody>
          <a:bodyPr anchorCtr="0" anchor="ctr" bIns="0" lIns="0" spcFirstLastPara="1" rIns="0" wrap="square" tIns="0">
            <a:normAutofit/>
          </a:bodyPr>
          <a:lstStyle>
            <a:lvl1pPr lvl="0">
              <a:spcBef>
                <a:spcPts val="0"/>
              </a:spcBef>
              <a:spcAft>
                <a:spcPts val="0"/>
              </a:spcAft>
              <a:buSzPts val="1400"/>
              <a:buNone/>
              <a:defRPr sz="800">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2" name="Google Shape;72;p17"/>
          <p:cNvSpPr txBox="1"/>
          <p:nvPr>
            <p:ph type="title"/>
          </p:nvPr>
        </p:nvSpPr>
        <p:spPr>
          <a:xfrm>
            <a:off x="457200" y="342900"/>
            <a:ext cx="7782900" cy="572700"/>
          </a:xfrm>
          <a:prstGeom prst="rect">
            <a:avLst/>
          </a:prstGeom>
        </p:spPr>
        <p:txBody>
          <a:bodyPr anchorCtr="0" anchor="b" bIns="91425" lIns="0" spcFirstLastPara="1" rIns="0" wrap="square" tIns="91425">
            <a:normAutofit/>
          </a:bodyPr>
          <a:lstStyle>
            <a:lvl1pPr lvl="0">
              <a:spcBef>
                <a:spcPts val="0"/>
              </a:spcBef>
              <a:spcAft>
                <a:spcPts val="0"/>
              </a:spcAft>
              <a:buSzPts val="1600"/>
              <a:buNone/>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p:txBody>
      </p:sp>
      <p:sp>
        <p:nvSpPr>
          <p:cNvPr id="73" name="Google Shape;73;p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b="1" sz="800">
                <a:latin typeface="Helvetica Neue"/>
                <a:ea typeface="Helvetica Neue"/>
                <a:cs typeface="Helvetica Neue"/>
                <a:sym typeface="Helvetica Neue"/>
              </a:defRPr>
            </a:lvl1pPr>
            <a:lvl2pPr lvl="1">
              <a:buNone/>
              <a:defRPr b="1" sz="800">
                <a:latin typeface="Helvetica Neue"/>
                <a:ea typeface="Helvetica Neue"/>
                <a:cs typeface="Helvetica Neue"/>
                <a:sym typeface="Helvetica Neue"/>
              </a:defRPr>
            </a:lvl2pPr>
            <a:lvl3pPr lvl="2">
              <a:buNone/>
              <a:defRPr b="1" sz="800">
                <a:latin typeface="Helvetica Neue"/>
                <a:ea typeface="Helvetica Neue"/>
                <a:cs typeface="Helvetica Neue"/>
                <a:sym typeface="Helvetica Neue"/>
              </a:defRPr>
            </a:lvl3pPr>
            <a:lvl4pPr lvl="3">
              <a:buNone/>
              <a:defRPr b="1" sz="800">
                <a:latin typeface="Helvetica Neue"/>
                <a:ea typeface="Helvetica Neue"/>
                <a:cs typeface="Helvetica Neue"/>
                <a:sym typeface="Helvetica Neue"/>
              </a:defRPr>
            </a:lvl4pPr>
            <a:lvl5pPr lvl="4">
              <a:buNone/>
              <a:defRPr b="1" sz="800">
                <a:latin typeface="Helvetica Neue"/>
                <a:ea typeface="Helvetica Neue"/>
                <a:cs typeface="Helvetica Neue"/>
                <a:sym typeface="Helvetica Neue"/>
              </a:defRPr>
            </a:lvl5pPr>
            <a:lvl6pPr lvl="5">
              <a:buNone/>
              <a:defRPr b="1" sz="800">
                <a:latin typeface="Helvetica Neue"/>
                <a:ea typeface="Helvetica Neue"/>
                <a:cs typeface="Helvetica Neue"/>
                <a:sym typeface="Helvetica Neue"/>
              </a:defRPr>
            </a:lvl6pPr>
            <a:lvl7pPr lvl="6">
              <a:buNone/>
              <a:defRPr b="1" sz="800">
                <a:latin typeface="Helvetica Neue"/>
                <a:ea typeface="Helvetica Neue"/>
                <a:cs typeface="Helvetica Neue"/>
                <a:sym typeface="Helvetica Neue"/>
              </a:defRPr>
            </a:lvl7pPr>
            <a:lvl8pPr lvl="7">
              <a:buNone/>
              <a:defRPr b="1" sz="800">
                <a:latin typeface="Helvetica Neue"/>
                <a:ea typeface="Helvetica Neue"/>
                <a:cs typeface="Helvetica Neue"/>
                <a:sym typeface="Helvetica Neue"/>
              </a:defRPr>
            </a:lvl8pPr>
            <a:lvl9pPr lvl="8">
              <a:buNone/>
              <a:defRPr b="1" sz="800">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2">
    <p:spTree>
      <p:nvGrpSpPr>
        <p:cNvPr id="74" name="Shape 74"/>
        <p:cNvGrpSpPr/>
        <p:nvPr/>
      </p:nvGrpSpPr>
      <p:grpSpPr>
        <a:xfrm>
          <a:off x="0" y="0"/>
          <a:ext cx="0" cy="0"/>
          <a:chOff x="0" y="0"/>
          <a:chExt cx="0" cy="0"/>
        </a:xfrm>
      </p:grpSpPr>
      <p:sp>
        <p:nvSpPr>
          <p:cNvPr id="75" name="Google Shape;75;p18"/>
          <p:cNvSpPr txBox="1"/>
          <p:nvPr>
            <p:ph type="title"/>
          </p:nvPr>
        </p:nvSpPr>
        <p:spPr>
          <a:xfrm>
            <a:off x="457200" y="356200"/>
            <a:ext cx="5259000" cy="572700"/>
          </a:xfrm>
          <a:prstGeom prst="rect">
            <a:avLst/>
          </a:prstGeom>
        </p:spPr>
        <p:txBody>
          <a:bodyPr anchorCtr="0" anchor="b" bIns="91425" lIns="0" spcFirstLastPara="1" rIns="0" wrap="square" tIns="91425">
            <a:normAutofit/>
          </a:bodyPr>
          <a:lstStyle>
            <a:lvl1pPr lvl="0">
              <a:spcBef>
                <a:spcPts val="0"/>
              </a:spcBef>
              <a:spcAft>
                <a:spcPts val="0"/>
              </a:spcAft>
              <a:buSzPts val="1600"/>
              <a:buNone/>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p:txBody>
      </p:sp>
      <p:sp>
        <p:nvSpPr>
          <p:cNvPr id="76" name="Google Shape;76;p18"/>
          <p:cNvSpPr txBox="1"/>
          <p:nvPr>
            <p:ph idx="1" type="body"/>
          </p:nvPr>
        </p:nvSpPr>
        <p:spPr>
          <a:xfrm>
            <a:off x="457200" y="928900"/>
            <a:ext cx="5259000" cy="3653400"/>
          </a:xfrm>
          <a:prstGeom prst="rect">
            <a:avLst/>
          </a:prstGeom>
        </p:spPr>
        <p:txBody>
          <a:bodyPr anchorCtr="0" anchor="ctr" bIns="91425" lIns="0" spcFirstLastPara="1" rIns="91425" wrap="square" tIns="91425">
            <a:normAutofit/>
          </a:bodyPr>
          <a:lstStyle>
            <a:lvl1pPr indent="-317500" lvl="0" marL="457200">
              <a:spcBef>
                <a:spcPts val="0"/>
              </a:spcBef>
              <a:spcAft>
                <a:spcPts val="0"/>
              </a:spcAft>
              <a:buSzPts val="1400"/>
              <a:buChar char="•"/>
              <a:defRPr sz="1400"/>
            </a:lvl1pPr>
            <a:lvl2pPr indent="-317500" lvl="1" marL="914400">
              <a:spcBef>
                <a:spcPts val="1500"/>
              </a:spcBef>
              <a:spcAft>
                <a:spcPts val="0"/>
              </a:spcAft>
              <a:buSzPts val="1400"/>
              <a:buChar char="•"/>
              <a:defRPr/>
            </a:lvl2pPr>
            <a:lvl3pPr indent="-317500" lvl="2" marL="1371600">
              <a:spcBef>
                <a:spcPts val="1500"/>
              </a:spcBef>
              <a:spcAft>
                <a:spcPts val="0"/>
              </a:spcAft>
              <a:buSzPts val="1400"/>
              <a:buChar char="•"/>
              <a:defRPr/>
            </a:lvl3pPr>
            <a:lvl4pPr indent="-317500" lvl="3" marL="1828800">
              <a:spcBef>
                <a:spcPts val="1500"/>
              </a:spcBef>
              <a:spcAft>
                <a:spcPts val="0"/>
              </a:spcAft>
              <a:buSzPts val="1400"/>
              <a:buChar char="•"/>
              <a:defRPr/>
            </a:lvl4pPr>
            <a:lvl5pPr indent="-317500" lvl="4" marL="2286000">
              <a:spcBef>
                <a:spcPts val="1500"/>
              </a:spcBef>
              <a:spcAft>
                <a:spcPts val="0"/>
              </a:spcAft>
              <a:buSzPts val="1400"/>
              <a:buChar char="•"/>
              <a:defRPr/>
            </a:lvl5pPr>
            <a:lvl6pPr indent="-317500" lvl="5" marL="2743200">
              <a:spcBef>
                <a:spcPts val="1500"/>
              </a:spcBef>
              <a:spcAft>
                <a:spcPts val="0"/>
              </a:spcAft>
              <a:buSzPts val="1400"/>
              <a:buChar char="•"/>
              <a:defRPr/>
            </a:lvl6pPr>
            <a:lvl7pPr indent="-317500" lvl="6" marL="3200400">
              <a:spcBef>
                <a:spcPts val="1500"/>
              </a:spcBef>
              <a:spcAft>
                <a:spcPts val="0"/>
              </a:spcAft>
              <a:buSzPts val="1400"/>
              <a:buChar char="•"/>
              <a:defRPr/>
            </a:lvl7pPr>
            <a:lvl8pPr indent="-317500" lvl="7" marL="3657600">
              <a:spcBef>
                <a:spcPts val="1500"/>
              </a:spcBef>
              <a:spcAft>
                <a:spcPts val="0"/>
              </a:spcAft>
              <a:buSzPts val="1400"/>
              <a:buChar char="•"/>
              <a:defRPr/>
            </a:lvl8pPr>
            <a:lvl9pPr indent="-317500" lvl="8" marL="4114800">
              <a:spcBef>
                <a:spcPts val="1500"/>
              </a:spcBef>
              <a:spcAft>
                <a:spcPts val="1500"/>
              </a:spcAft>
              <a:buSzPts val="1400"/>
              <a:buChar char="•"/>
              <a:defRPr/>
            </a:lvl9pPr>
          </a:lstStyle>
          <a:p/>
        </p:txBody>
      </p:sp>
      <p:sp>
        <p:nvSpPr>
          <p:cNvPr id="77" name="Google Shape;77;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78" name="Google Shape;78;p18"/>
          <p:cNvSpPr/>
          <p:nvPr>
            <p:ph idx="2" type="pic"/>
          </p:nvPr>
        </p:nvSpPr>
        <p:spPr>
          <a:xfrm>
            <a:off x="6173525" y="-13300"/>
            <a:ext cx="2970600" cy="5156700"/>
          </a:xfrm>
          <a:prstGeom prst="rect">
            <a:avLst/>
          </a:prstGeom>
          <a:noFill/>
          <a:ln>
            <a:noFill/>
          </a:ln>
        </p:spPr>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2">
  <p:cSld name="TITLE_AND_BODY_2_2">
    <p:spTree>
      <p:nvGrpSpPr>
        <p:cNvPr id="79" name="Shape 79"/>
        <p:cNvGrpSpPr/>
        <p:nvPr/>
      </p:nvGrpSpPr>
      <p:grpSpPr>
        <a:xfrm>
          <a:off x="0" y="0"/>
          <a:ext cx="0" cy="0"/>
          <a:chOff x="0" y="0"/>
          <a:chExt cx="0" cy="0"/>
        </a:xfrm>
      </p:grpSpPr>
      <p:sp>
        <p:nvSpPr>
          <p:cNvPr id="80" name="Google Shape;80;p19"/>
          <p:cNvSpPr txBox="1"/>
          <p:nvPr>
            <p:ph idx="1" type="body"/>
          </p:nvPr>
        </p:nvSpPr>
        <p:spPr>
          <a:xfrm>
            <a:off x="457200" y="1293450"/>
            <a:ext cx="5259000" cy="3288900"/>
          </a:xfrm>
          <a:prstGeom prst="rect">
            <a:avLst/>
          </a:prstGeom>
        </p:spPr>
        <p:txBody>
          <a:bodyPr anchorCtr="0" anchor="ctr" bIns="91425" lIns="0" spcFirstLastPara="1" rIns="91425" wrap="square" tIns="91425">
            <a:normAutofit/>
          </a:bodyPr>
          <a:lstStyle>
            <a:lvl1pPr indent="-317500" lvl="0" marL="457200">
              <a:spcBef>
                <a:spcPts val="0"/>
              </a:spcBef>
              <a:spcAft>
                <a:spcPts val="0"/>
              </a:spcAft>
              <a:buSzPts val="1400"/>
              <a:buChar char="•"/>
              <a:defRPr sz="1400"/>
            </a:lvl1pPr>
            <a:lvl2pPr indent="-317500" lvl="1" marL="914400">
              <a:spcBef>
                <a:spcPts val="1500"/>
              </a:spcBef>
              <a:spcAft>
                <a:spcPts val="0"/>
              </a:spcAft>
              <a:buSzPts val="1400"/>
              <a:buChar char="•"/>
              <a:defRPr/>
            </a:lvl2pPr>
            <a:lvl3pPr indent="-317500" lvl="2" marL="1371600">
              <a:spcBef>
                <a:spcPts val="1500"/>
              </a:spcBef>
              <a:spcAft>
                <a:spcPts val="0"/>
              </a:spcAft>
              <a:buSzPts val="1400"/>
              <a:buChar char="•"/>
              <a:defRPr/>
            </a:lvl3pPr>
            <a:lvl4pPr indent="-317500" lvl="3" marL="1828800">
              <a:spcBef>
                <a:spcPts val="1500"/>
              </a:spcBef>
              <a:spcAft>
                <a:spcPts val="0"/>
              </a:spcAft>
              <a:buSzPts val="1400"/>
              <a:buChar char="•"/>
              <a:defRPr/>
            </a:lvl4pPr>
            <a:lvl5pPr indent="-317500" lvl="4" marL="2286000">
              <a:spcBef>
                <a:spcPts val="1500"/>
              </a:spcBef>
              <a:spcAft>
                <a:spcPts val="0"/>
              </a:spcAft>
              <a:buSzPts val="1400"/>
              <a:buChar char="•"/>
              <a:defRPr/>
            </a:lvl5pPr>
            <a:lvl6pPr indent="-317500" lvl="5" marL="2743200">
              <a:spcBef>
                <a:spcPts val="1500"/>
              </a:spcBef>
              <a:spcAft>
                <a:spcPts val="0"/>
              </a:spcAft>
              <a:buSzPts val="1400"/>
              <a:buChar char="•"/>
              <a:defRPr/>
            </a:lvl6pPr>
            <a:lvl7pPr indent="-317500" lvl="6" marL="3200400">
              <a:spcBef>
                <a:spcPts val="1500"/>
              </a:spcBef>
              <a:spcAft>
                <a:spcPts val="0"/>
              </a:spcAft>
              <a:buSzPts val="1400"/>
              <a:buChar char="•"/>
              <a:defRPr/>
            </a:lvl7pPr>
            <a:lvl8pPr indent="-317500" lvl="7" marL="3657600">
              <a:spcBef>
                <a:spcPts val="1500"/>
              </a:spcBef>
              <a:spcAft>
                <a:spcPts val="0"/>
              </a:spcAft>
              <a:buSzPts val="1400"/>
              <a:buChar char="•"/>
              <a:defRPr/>
            </a:lvl8pPr>
            <a:lvl9pPr indent="-317500" lvl="8" marL="4114800">
              <a:spcBef>
                <a:spcPts val="1500"/>
              </a:spcBef>
              <a:spcAft>
                <a:spcPts val="1500"/>
              </a:spcAft>
              <a:buSzPts val="1400"/>
              <a:buChar char="•"/>
              <a:defRPr/>
            </a:lvl9pPr>
          </a:lstStyle>
          <a:p/>
        </p:txBody>
      </p:sp>
      <p:sp>
        <p:nvSpPr>
          <p:cNvPr id="81" name="Google Shape;81;p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82" name="Google Shape;82;p19"/>
          <p:cNvSpPr/>
          <p:nvPr>
            <p:ph idx="2" type="pic"/>
          </p:nvPr>
        </p:nvSpPr>
        <p:spPr>
          <a:xfrm>
            <a:off x="6173525" y="-13300"/>
            <a:ext cx="2970600" cy="5156700"/>
          </a:xfrm>
          <a:prstGeom prst="rect">
            <a:avLst/>
          </a:prstGeom>
          <a:noFill/>
          <a:ln>
            <a:noFill/>
          </a:ln>
        </p:spPr>
      </p:sp>
      <p:sp>
        <p:nvSpPr>
          <p:cNvPr id="83" name="Google Shape;83;p19"/>
          <p:cNvSpPr txBox="1"/>
          <p:nvPr>
            <p:ph type="title"/>
          </p:nvPr>
        </p:nvSpPr>
        <p:spPr>
          <a:xfrm>
            <a:off x="457200" y="537750"/>
            <a:ext cx="5603400" cy="755700"/>
          </a:xfrm>
          <a:prstGeom prst="rect">
            <a:avLst/>
          </a:prstGeom>
        </p:spPr>
        <p:txBody>
          <a:bodyPr anchorCtr="0" anchor="ctr" bIns="91425" lIns="0" spcFirstLastPara="1" rIns="0"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1">
  <p:cSld name="TITLE_AND_BODY_2_1">
    <p:spTree>
      <p:nvGrpSpPr>
        <p:cNvPr id="84" name="Shape 84"/>
        <p:cNvGrpSpPr/>
        <p:nvPr/>
      </p:nvGrpSpPr>
      <p:grpSpPr>
        <a:xfrm>
          <a:off x="0" y="0"/>
          <a:ext cx="0" cy="0"/>
          <a:chOff x="0" y="0"/>
          <a:chExt cx="0" cy="0"/>
        </a:xfrm>
      </p:grpSpPr>
      <p:sp>
        <p:nvSpPr>
          <p:cNvPr id="85" name="Google Shape;85;p20"/>
          <p:cNvSpPr txBox="1"/>
          <p:nvPr>
            <p:ph idx="1" type="body"/>
          </p:nvPr>
        </p:nvSpPr>
        <p:spPr>
          <a:xfrm>
            <a:off x="457200" y="1827475"/>
            <a:ext cx="2280600" cy="2754900"/>
          </a:xfrm>
          <a:prstGeom prst="rect">
            <a:avLst/>
          </a:prstGeom>
        </p:spPr>
        <p:txBody>
          <a:bodyPr anchorCtr="0" anchor="t" bIns="91425" lIns="0" spcFirstLastPara="1" rIns="91425" wrap="square" tIns="91425">
            <a:normAutofit/>
          </a:bodyPr>
          <a:lstStyle>
            <a:lvl1pPr indent="-304800" lvl="0" marL="457200">
              <a:lnSpc>
                <a:spcPct val="115000"/>
              </a:lnSpc>
              <a:spcBef>
                <a:spcPts val="0"/>
              </a:spcBef>
              <a:spcAft>
                <a:spcPts val="0"/>
              </a:spcAft>
              <a:buSzPts val="1200"/>
              <a:buChar char="•"/>
              <a:defRPr sz="1200"/>
            </a:lvl1pPr>
            <a:lvl2pPr indent="-304800" lvl="1" marL="914400">
              <a:lnSpc>
                <a:spcPct val="115000"/>
              </a:lnSpc>
              <a:spcBef>
                <a:spcPts val="800"/>
              </a:spcBef>
              <a:spcAft>
                <a:spcPts val="0"/>
              </a:spcAft>
              <a:buSzPts val="1200"/>
              <a:buChar char="•"/>
              <a:defRPr sz="1200"/>
            </a:lvl2pPr>
            <a:lvl3pPr indent="-304800" lvl="2" marL="1371600">
              <a:lnSpc>
                <a:spcPct val="115000"/>
              </a:lnSpc>
              <a:spcBef>
                <a:spcPts val="800"/>
              </a:spcBef>
              <a:spcAft>
                <a:spcPts val="0"/>
              </a:spcAft>
              <a:buSzPts val="1200"/>
              <a:buChar char="•"/>
              <a:defRPr sz="1200"/>
            </a:lvl3pPr>
            <a:lvl4pPr indent="-304800" lvl="3" marL="1828800">
              <a:lnSpc>
                <a:spcPct val="115000"/>
              </a:lnSpc>
              <a:spcBef>
                <a:spcPts val="800"/>
              </a:spcBef>
              <a:spcAft>
                <a:spcPts val="0"/>
              </a:spcAft>
              <a:buSzPts val="1200"/>
              <a:buChar char="•"/>
              <a:defRPr sz="1200"/>
            </a:lvl4pPr>
            <a:lvl5pPr indent="-304800" lvl="4" marL="2286000">
              <a:lnSpc>
                <a:spcPct val="115000"/>
              </a:lnSpc>
              <a:spcBef>
                <a:spcPts val="800"/>
              </a:spcBef>
              <a:spcAft>
                <a:spcPts val="0"/>
              </a:spcAft>
              <a:buSzPts val="1200"/>
              <a:buChar char="•"/>
              <a:defRPr sz="1200"/>
            </a:lvl5pPr>
            <a:lvl6pPr indent="-304800" lvl="5" marL="2743200">
              <a:lnSpc>
                <a:spcPct val="115000"/>
              </a:lnSpc>
              <a:spcBef>
                <a:spcPts val="800"/>
              </a:spcBef>
              <a:spcAft>
                <a:spcPts val="0"/>
              </a:spcAft>
              <a:buSzPts val="1200"/>
              <a:buChar char="•"/>
              <a:defRPr sz="1200"/>
            </a:lvl6pPr>
            <a:lvl7pPr indent="-304800" lvl="6" marL="3200400">
              <a:lnSpc>
                <a:spcPct val="115000"/>
              </a:lnSpc>
              <a:spcBef>
                <a:spcPts val="800"/>
              </a:spcBef>
              <a:spcAft>
                <a:spcPts val="0"/>
              </a:spcAft>
              <a:buSzPts val="1200"/>
              <a:buChar char="•"/>
              <a:defRPr sz="1200"/>
            </a:lvl7pPr>
            <a:lvl8pPr indent="-304800" lvl="7" marL="3657600">
              <a:lnSpc>
                <a:spcPct val="115000"/>
              </a:lnSpc>
              <a:spcBef>
                <a:spcPts val="800"/>
              </a:spcBef>
              <a:spcAft>
                <a:spcPts val="0"/>
              </a:spcAft>
              <a:buSzPts val="1200"/>
              <a:buChar char="•"/>
              <a:defRPr sz="1200"/>
            </a:lvl8pPr>
            <a:lvl9pPr indent="-304800" lvl="8" marL="4114800">
              <a:lnSpc>
                <a:spcPct val="115000"/>
              </a:lnSpc>
              <a:spcBef>
                <a:spcPts val="800"/>
              </a:spcBef>
              <a:spcAft>
                <a:spcPts val="800"/>
              </a:spcAft>
              <a:buSzPts val="1200"/>
              <a:buChar char="•"/>
              <a:defRPr sz="1200"/>
            </a:lvl9pPr>
          </a:lstStyle>
          <a:p/>
        </p:txBody>
      </p:sp>
      <p:sp>
        <p:nvSpPr>
          <p:cNvPr id="86" name="Google Shape;86;p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87" name="Google Shape;87;p20"/>
          <p:cNvSpPr txBox="1"/>
          <p:nvPr>
            <p:ph type="title"/>
          </p:nvPr>
        </p:nvSpPr>
        <p:spPr>
          <a:xfrm>
            <a:off x="457200" y="537750"/>
            <a:ext cx="5603400" cy="755700"/>
          </a:xfrm>
          <a:prstGeom prst="rect">
            <a:avLst/>
          </a:prstGeom>
        </p:spPr>
        <p:txBody>
          <a:bodyPr anchorCtr="0" anchor="ctr" bIns="91425" lIns="0" spcFirstLastPara="1" rIns="0"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88" name="Google Shape;88;p20"/>
          <p:cNvSpPr txBox="1"/>
          <p:nvPr>
            <p:ph idx="2" type="body"/>
          </p:nvPr>
        </p:nvSpPr>
        <p:spPr>
          <a:xfrm>
            <a:off x="3195100" y="1827475"/>
            <a:ext cx="2280600" cy="2754900"/>
          </a:xfrm>
          <a:prstGeom prst="rect">
            <a:avLst/>
          </a:prstGeom>
        </p:spPr>
        <p:txBody>
          <a:bodyPr anchorCtr="0" anchor="t" bIns="91425" lIns="0" spcFirstLastPara="1" rIns="91425" wrap="square" tIns="91425">
            <a:normAutofit/>
          </a:bodyPr>
          <a:lstStyle>
            <a:lvl1pPr indent="-304800" lvl="0" marL="457200">
              <a:lnSpc>
                <a:spcPct val="115000"/>
              </a:lnSpc>
              <a:spcBef>
                <a:spcPts val="0"/>
              </a:spcBef>
              <a:spcAft>
                <a:spcPts val="0"/>
              </a:spcAft>
              <a:buSzPts val="1200"/>
              <a:buChar char="•"/>
              <a:defRPr sz="1200"/>
            </a:lvl1pPr>
            <a:lvl2pPr indent="-304800" lvl="1" marL="914400">
              <a:lnSpc>
                <a:spcPct val="115000"/>
              </a:lnSpc>
              <a:spcBef>
                <a:spcPts val="800"/>
              </a:spcBef>
              <a:spcAft>
                <a:spcPts val="0"/>
              </a:spcAft>
              <a:buSzPts val="1200"/>
              <a:buChar char="•"/>
              <a:defRPr sz="1200"/>
            </a:lvl2pPr>
            <a:lvl3pPr indent="-304800" lvl="2" marL="1371600">
              <a:lnSpc>
                <a:spcPct val="115000"/>
              </a:lnSpc>
              <a:spcBef>
                <a:spcPts val="800"/>
              </a:spcBef>
              <a:spcAft>
                <a:spcPts val="0"/>
              </a:spcAft>
              <a:buSzPts val="1200"/>
              <a:buChar char="•"/>
              <a:defRPr sz="1200"/>
            </a:lvl3pPr>
            <a:lvl4pPr indent="-304800" lvl="3" marL="1828800">
              <a:lnSpc>
                <a:spcPct val="115000"/>
              </a:lnSpc>
              <a:spcBef>
                <a:spcPts val="800"/>
              </a:spcBef>
              <a:spcAft>
                <a:spcPts val="0"/>
              </a:spcAft>
              <a:buSzPts val="1200"/>
              <a:buChar char="•"/>
              <a:defRPr sz="1200"/>
            </a:lvl4pPr>
            <a:lvl5pPr indent="-304800" lvl="4" marL="2286000">
              <a:lnSpc>
                <a:spcPct val="115000"/>
              </a:lnSpc>
              <a:spcBef>
                <a:spcPts val="800"/>
              </a:spcBef>
              <a:spcAft>
                <a:spcPts val="0"/>
              </a:spcAft>
              <a:buSzPts val="1200"/>
              <a:buChar char="•"/>
              <a:defRPr sz="1200"/>
            </a:lvl5pPr>
            <a:lvl6pPr indent="-304800" lvl="5" marL="2743200">
              <a:lnSpc>
                <a:spcPct val="115000"/>
              </a:lnSpc>
              <a:spcBef>
                <a:spcPts val="800"/>
              </a:spcBef>
              <a:spcAft>
                <a:spcPts val="0"/>
              </a:spcAft>
              <a:buSzPts val="1200"/>
              <a:buChar char="•"/>
              <a:defRPr sz="1200"/>
            </a:lvl6pPr>
            <a:lvl7pPr indent="-304800" lvl="6" marL="3200400">
              <a:lnSpc>
                <a:spcPct val="115000"/>
              </a:lnSpc>
              <a:spcBef>
                <a:spcPts val="800"/>
              </a:spcBef>
              <a:spcAft>
                <a:spcPts val="0"/>
              </a:spcAft>
              <a:buSzPts val="1200"/>
              <a:buChar char="•"/>
              <a:defRPr sz="1200"/>
            </a:lvl7pPr>
            <a:lvl8pPr indent="-304800" lvl="7" marL="3657600">
              <a:lnSpc>
                <a:spcPct val="115000"/>
              </a:lnSpc>
              <a:spcBef>
                <a:spcPts val="800"/>
              </a:spcBef>
              <a:spcAft>
                <a:spcPts val="0"/>
              </a:spcAft>
              <a:buSzPts val="1200"/>
              <a:buChar char="•"/>
              <a:defRPr sz="1200"/>
            </a:lvl8pPr>
            <a:lvl9pPr indent="-304800" lvl="8" marL="4114800">
              <a:lnSpc>
                <a:spcPct val="115000"/>
              </a:lnSpc>
              <a:spcBef>
                <a:spcPts val="800"/>
              </a:spcBef>
              <a:spcAft>
                <a:spcPts val="800"/>
              </a:spcAft>
              <a:buSzPts val="1200"/>
              <a:buChar char="•"/>
              <a:defRPr sz="1200"/>
            </a:lvl9pPr>
          </a:lstStyle>
          <a:p/>
        </p:txBody>
      </p:sp>
      <p:sp>
        <p:nvSpPr>
          <p:cNvPr id="89" name="Google Shape;89;p20"/>
          <p:cNvSpPr txBox="1"/>
          <p:nvPr>
            <p:ph idx="3" type="body"/>
          </p:nvPr>
        </p:nvSpPr>
        <p:spPr>
          <a:xfrm>
            <a:off x="5933000" y="1827475"/>
            <a:ext cx="2280600" cy="2754900"/>
          </a:xfrm>
          <a:prstGeom prst="rect">
            <a:avLst/>
          </a:prstGeom>
        </p:spPr>
        <p:txBody>
          <a:bodyPr anchorCtr="0" anchor="t" bIns="91425" lIns="0" spcFirstLastPara="1" rIns="91425" wrap="square" tIns="91425">
            <a:normAutofit/>
          </a:bodyPr>
          <a:lstStyle>
            <a:lvl1pPr indent="-304800" lvl="0" marL="457200">
              <a:lnSpc>
                <a:spcPct val="115000"/>
              </a:lnSpc>
              <a:spcBef>
                <a:spcPts val="0"/>
              </a:spcBef>
              <a:spcAft>
                <a:spcPts val="0"/>
              </a:spcAft>
              <a:buSzPts val="1200"/>
              <a:buChar char="•"/>
              <a:defRPr sz="1200"/>
            </a:lvl1pPr>
            <a:lvl2pPr indent="-304800" lvl="1" marL="914400">
              <a:lnSpc>
                <a:spcPct val="115000"/>
              </a:lnSpc>
              <a:spcBef>
                <a:spcPts val="800"/>
              </a:spcBef>
              <a:spcAft>
                <a:spcPts val="0"/>
              </a:spcAft>
              <a:buSzPts val="1200"/>
              <a:buChar char="•"/>
              <a:defRPr sz="1200"/>
            </a:lvl2pPr>
            <a:lvl3pPr indent="-304800" lvl="2" marL="1371600">
              <a:lnSpc>
                <a:spcPct val="115000"/>
              </a:lnSpc>
              <a:spcBef>
                <a:spcPts val="800"/>
              </a:spcBef>
              <a:spcAft>
                <a:spcPts val="0"/>
              </a:spcAft>
              <a:buSzPts val="1200"/>
              <a:buChar char="•"/>
              <a:defRPr sz="1200"/>
            </a:lvl3pPr>
            <a:lvl4pPr indent="-304800" lvl="3" marL="1828800">
              <a:lnSpc>
                <a:spcPct val="115000"/>
              </a:lnSpc>
              <a:spcBef>
                <a:spcPts val="800"/>
              </a:spcBef>
              <a:spcAft>
                <a:spcPts val="0"/>
              </a:spcAft>
              <a:buSzPts val="1200"/>
              <a:buChar char="•"/>
              <a:defRPr sz="1200"/>
            </a:lvl4pPr>
            <a:lvl5pPr indent="-304800" lvl="4" marL="2286000">
              <a:lnSpc>
                <a:spcPct val="115000"/>
              </a:lnSpc>
              <a:spcBef>
                <a:spcPts val="800"/>
              </a:spcBef>
              <a:spcAft>
                <a:spcPts val="0"/>
              </a:spcAft>
              <a:buSzPts val="1200"/>
              <a:buChar char="•"/>
              <a:defRPr sz="1200"/>
            </a:lvl5pPr>
            <a:lvl6pPr indent="-304800" lvl="5" marL="2743200">
              <a:lnSpc>
                <a:spcPct val="115000"/>
              </a:lnSpc>
              <a:spcBef>
                <a:spcPts val="800"/>
              </a:spcBef>
              <a:spcAft>
                <a:spcPts val="0"/>
              </a:spcAft>
              <a:buSzPts val="1200"/>
              <a:buChar char="•"/>
              <a:defRPr sz="1200"/>
            </a:lvl6pPr>
            <a:lvl7pPr indent="-304800" lvl="6" marL="3200400">
              <a:lnSpc>
                <a:spcPct val="115000"/>
              </a:lnSpc>
              <a:spcBef>
                <a:spcPts val="800"/>
              </a:spcBef>
              <a:spcAft>
                <a:spcPts val="0"/>
              </a:spcAft>
              <a:buSzPts val="1200"/>
              <a:buChar char="•"/>
              <a:defRPr sz="1200"/>
            </a:lvl7pPr>
            <a:lvl8pPr indent="-304800" lvl="7" marL="3657600">
              <a:lnSpc>
                <a:spcPct val="115000"/>
              </a:lnSpc>
              <a:spcBef>
                <a:spcPts val="800"/>
              </a:spcBef>
              <a:spcAft>
                <a:spcPts val="0"/>
              </a:spcAft>
              <a:buSzPts val="1200"/>
              <a:buChar char="•"/>
              <a:defRPr sz="1200"/>
            </a:lvl8pPr>
            <a:lvl9pPr indent="-304800" lvl="8" marL="4114800">
              <a:lnSpc>
                <a:spcPct val="115000"/>
              </a:lnSpc>
              <a:spcBef>
                <a:spcPts val="800"/>
              </a:spcBef>
              <a:spcAft>
                <a:spcPts val="800"/>
              </a:spcAft>
              <a:buSzPts val="1200"/>
              <a:buChar char="•"/>
              <a:defRPr sz="1200"/>
            </a:lvl9pPr>
          </a:lstStyle>
          <a:p/>
        </p:txBody>
      </p:sp>
      <p:sp>
        <p:nvSpPr>
          <p:cNvPr id="90" name="Google Shape;90;p20"/>
          <p:cNvSpPr txBox="1"/>
          <p:nvPr>
            <p:ph idx="4" type="subTitle"/>
          </p:nvPr>
        </p:nvSpPr>
        <p:spPr>
          <a:xfrm>
            <a:off x="458525" y="1375575"/>
            <a:ext cx="2280600" cy="425400"/>
          </a:xfrm>
          <a:prstGeom prst="rect">
            <a:avLst/>
          </a:prstGeom>
        </p:spPr>
        <p:txBody>
          <a:bodyPr anchorCtr="0" anchor="t" bIns="91425" lIns="0" spcFirstLastPara="1" rIns="91425" wrap="square" tIns="91425">
            <a:normAutofit/>
          </a:bodyPr>
          <a:lstStyle>
            <a:lvl1pPr lvl="0">
              <a:spcBef>
                <a:spcPts val="0"/>
              </a:spcBef>
              <a:spcAft>
                <a:spcPts val="0"/>
              </a:spcAft>
              <a:buSzPts val="1400"/>
              <a:buFont typeface="Inter"/>
              <a:buNone/>
              <a:defRPr b="1">
                <a:latin typeface="Inter"/>
                <a:ea typeface="Inter"/>
                <a:cs typeface="Inter"/>
                <a:sym typeface="Inter"/>
              </a:defRPr>
            </a:lvl1pPr>
            <a:lvl2pPr lvl="1">
              <a:spcBef>
                <a:spcPts val="800"/>
              </a:spcBef>
              <a:spcAft>
                <a:spcPts val="0"/>
              </a:spcAft>
              <a:buSzPts val="1400"/>
              <a:buFont typeface="Inter"/>
              <a:buNone/>
              <a:defRPr b="1">
                <a:latin typeface="Inter"/>
                <a:ea typeface="Inter"/>
                <a:cs typeface="Inter"/>
                <a:sym typeface="Inter"/>
              </a:defRPr>
            </a:lvl2pPr>
            <a:lvl3pPr lvl="2">
              <a:spcBef>
                <a:spcPts val="800"/>
              </a:spcBef>
              <a:spcAft>
                <a:spcPts val="0"/>
              </a:spcAft>
              <a:buSzPts val="1400"/>
              <a:buFont typeface="Inter"/>
              <a:buNone/>
              <a:defRPr b="1">
                <a:latin typeface="Inter"/>
                <a:ea typeface="Inter"/>
                <a:cs typeface="Inter"/>
                <a:sym typeface="Inter"/>
              </a:defRPr>
            </a:lvl3pPr>
            <a:lvl4pPr lvl="3">
              <a:spcBef>
                <a:spcPts val="800"/>
              </a:spcBef>
              <a:spcAft>
                <a:spcPts val="0"/>
              </a:spcAft>
              <a:buSzPts val="1400"/>
              <a:buFont typeface="Inter"/>
              <a:buNone/>
              <a:defRPr b="1">
                <a:latin typeface="Inter"/>
                <a:ea typeface="Inter"/>
                <a:cs typeface="Inter"/>
                <a:sym typeface="Inter"/>
              </a:defRPr>
            </a:lvl4pPr>
            <a:lvl5pPr lvl="4">
              <a:spcBef>
                <a:spcPts val="800"/>
              </a:spcBef>
              <a:spcAft>
                <a:spcPts val="0"/>
              </a:spcAft>
              <a:buSzPts val="1400"/>
              <a:buFont typeface="Inter"/>
              <a:buNone/>
              <a:defRPr b="1">
                <a:latin typeface="Inter"/>
                <a:ea typeface="Inter"/>
                <a:cs typeface="Inter"/>
                <a:sym typeface="Inter"/>
              </a:defRPr>
            </a:lvl5pPr>
            <a:lvl6pPr lvl="5">
              <a:spcBef>
                <a:spcPts val="800"/>
              </a:spcBef>
              <a:spcAft>
                <a:spcPts val="0"/>
              </a:spcAft>
              <a:buSzPts val="1400"/>
              <a:buFont typeface="Inter"/>
              <a:buNone/>
              <a:defRPr b="1">
                <a:latin typeface="Inter"/>
                <a:ea typeface="Inter"/>
                <a:cs typeface="Inter"/>
                <a:sym typeface="Inter"/>
              </a:defRPr>
            </a:lvl6pPr>
            <a:lvl7pPr lvl="6">
              <a:spcBef>
                <a:spcPts val="800"/>
              </a:spcBef>
              <a:spcAft>
                <a:spcPts val="0"/>
              </a:spcAft>
              <a:buSzPts val="1400"/>
              <a:buFont typeface="Inter"/>
              <a:buNone/>
              <a:defRPr b="1">
                <a:latin typeface="Inter"/>
                <a:ea typeface="Inter"/>
                <a:cs typeface="Inter"/>
                <a:sym typeface="Inter"/>
              </a:defRPr>
            </a:lvl7pPr>
            <a:lvl8pPr lvl="7">
              <a:spcBef>
                <a:spcPts val="800"/>
              </a:spcBef>
              <a:spcAft>
                <a:spcPts val="0"/>
              </a:spcAft>
              <a:buSzPts val="1400"/>
              <a:buFont typeface="Inter"/>
              <a:buNone/>
              <a:defRPr b="1">
                <a:latin typeface="Inter"/>
                <a:ea typeface="Inter"/>
                <a:cs typeface="Inter"/>
                <a:sym typeface="Inter"/>
              </a:defRPr>
            </a:lvl8pPr>
            <a:lvl9pPr lvl="8">
              <a:spcBef>
                <a:spcPts val="800"/>
              </a:spcBef>
              <a:spcAft>
                <a:spcPts val="800"/>
              </a:spcAft>
              <a:buSzPts val="1400"/>
              <a:buFont typeface="Inter"/>
              <a:buNone/>
              <a:defRPr b="1">
                <a:latin typeface="Inter"/>
                <a:ea typeface="Inter"/>
                <a:cs typeface="Inter"/>
                <a:sym typeface="Inter"/>
              </a:defRPr>
            </a:lvl9pPr>
          </a:lstStyle>
          <a:p/>
        </p:txBody>
      </p:sp>
      <p:sp>
        <p:nvSpPr>
          <p:cNvPr id="91" name="Google Shape;91;p20"/>
          <p:cNvSpPr txBox="1"/>
          <p:nvPr>
            <p:ph idx="5" type="subTitle"/>
          </p:nvPr>
        </p:nvSpPr>
        <p:spPr>
          <a:xfrm>
            <a:off x="3195100" y="1375575"/>
            <a:ext cx="2280600" cy="425400"/>
          </a:xfrm>
          <a:prstGeom prst="rect">
            <a:avLst/>
          </a:prstGeom>
        </p:spPr>
        <p:txBody>
          <a:bodyPr anchorCtr="0" anchor="t" bIns="91425" lIns="0" spcFirstLastPara="1" rIns="91425" wrap="square" tIns="91425">
            <a:normAutofit/>
          </a:bodyPr>
          <a:lstStyle>
            <a:lvl1pPr lvl="0">
              <a:spcBef>
                <a:spcPts val="0"/>
              </a:spcBef>
              <a:spcAft>
                <a:spcPts val="0"/>
              </a:spcAft>
              <a:buSzPts val="1400"/>
              <a:buFont typeface="Inter"/>
              <a:buNone/>
              <a:defRPr b="1">
                <a:latin typeface="Inter"/>
                <a:ea typeface="Inter"/>
                <a:cs typeface="Inter"/>
                <a:sym typeface="Inter"/>
              </a:defRPr>
            </a:lvl1pPr>
            <a:lvl2pPr lvl="1">
              <a:spcBef>
                <a:spcPts val="800"/>
              </a:spcBef>
              <a:spcAft>
                <a:spcPts val="0"/>
              </a:spcAft>
              <a:buSzPts val="1400"/>
              <a:buFont typeface="Inter"/>
              <a:buNone/>
              <a:defRPr b="1">
                <a:latin typeface="Inter"/>
                <a:ea typeface="Inter"/>
                <a:cs typeface="Inter"/>
                <a:sym typeface="Inter"/>
              </a:defRPr>
            </a:lvl2pPr>
            <a:lvl3pPr lvl="2">
              <a:spcBef>
                <a:spcPts val="800"/>
              </a:spcBef>
              <a:spcAft>
                <a:spcPts val="0"/>
              </a:spcAft>
              <a:buSzPts val="1400"/>
              <a:buFont typeface="Inter"/>
              <a:buNone/>
              <a:defRPr b="1">
                <a:latin typeface="Inter"/>
                <a:ea typeface="Inter"/>
                <a:cs typeface="Inter"/>
                <a:sym typeface="Inter"/>
              </a:defRPr>
            </a:lvl3pPr>
            <a:lvl4pPr lvl="3">
              <a:spcBef>
                <a:spcPts val="800"/>
              </a:spcBef>
              <a:spcAft>
                <a:spcPts val="0"/>
              </a:spcAft>
              <a:buSzPts val="1400"/>
              <a:buFont typeface="Inter"/>
              <a:buNone/>
              <a:defRPr b="1">
                <a:latin typeface="Inter"/>
                <a:ea typeface="Inter"/>
                <a:cs typeface="Inter"/>
                <a:sym typeface="Inter"/>
              </a:defRPr>
            </a:lvl4pPr>
            <a:lvl5pPr lvl="4">
              <a:spcBef>
                <a:spcPts val="800"/>
              </a:spcBef>
              <a:spcAft>
                <a:spcPts val="0"/>
              </a:spcAft>
              <a:buSzPts val="1400"/>
              <a:buFont typeface="Inter"/>
              <a:buNone/>
              <a:defRPr b="1">
                <a:latin typeface="Inter"/>
                <a:ea typeface="Inter"/>
                <a:cs typeface="Inter"/>
                <a:sym typeface="Inter"/>
              </a:defRPr>
            </a:lvl5pPr>
            <a:lvl6pPr lvl="5">
              <a:spcBef>
                <a:spcPts val="800"/>
              </a:spcBef>
              <a:spcAft>
                <a:spcPts val="0"/>
              </a:spcAft>
              <a:buSzPts val="1400"/>
              <a:buFont typeface="Inter"/>
              <a:buNone/>
              <a:defRPr b="1">
                <a:latin typeface="Inter"/>
                <a:ea typeface="Inter"/>
                <a:cs typeface="Inter"/>
                <a:sym typeface="Inter"/>
              </a:defRPr>
            </a:lvl6pPr>
            <a:lvl7pPr lvl="6">
              <a:spcBef>
                <a:spcPts val="800"/>
              </a:spcBef>
              <a:spcAft>
                <a:spcPts val="0"/>
              </a:spcAft>
              <a:buSzPts val="1400"/>
              <a:buFont typeface="Inter"/>
              <a:buNone/>
              <a:defRPr b="1">
                <a:latin typeface="Inter"/>
                <a:ea typeface="Inter"/>
                <a:cs typeface="Inter"/>
                <a:sym typeface="Inter"/>
              </a:defRPr>
            </a:lvl7pPr>
            <a:lvl8pPr lvl="7">
              <a:spcBef>
                <a:spcPts val="800"/>
              </a:spcBef>
              <a:spcAft>
                <a:spcPts val="0"/>
              </a:spcAft>
              <a:buSzPts val="1400"/>
              <a:buFont typeface="Inter"/>
              <a:buNone/>
              <a:defRPr b="1">
                <a:latin typeface="Inter"/>
                <a:ea typeface="Inter"/>
                <a:cs typeface="Inter"/>
                <a:sym typeface="Inter"/>
              </a:defRPr>
            </a:lvl8pPr>
            <a:lvl9pPr lvl="8">
              <a:spcBef>
                <a:spcPts val="800"/>
              </a:spcBef>
              <a:spcAft>
                <a:spcPts val="800"/>
              </a:spcAft>
              <a:buSzPts val="1400"/>
              <a:buFont typeface="Inter"/>
              <a:buNone/>
              <a:defRPr b="1">
                <a:latin typeface="Inter"/>
                <a:ea typeface="Inter"/>
                <a:cs typeface="Inter"/>
                <a:sym typeface="Inter"/>
              </a:defRPr>
            </a:lvl9pPr>
          </a:lstStyle>
          <a:p/>
        </p:txBody>
      </p:sp>
      <p:sp>
        <p:nvSpPr>
          <p:cNvPr id="92" name="Google Shape;92;p20"/>
          <p:cNvSpPr txBox="1"/>
          <p:nvPr>
            <p:ph idx="6" type="subTitle"/>
          </p:nvPr>
        </p:nvSpPr>
        <p:spPr>
          <a:xfrm>
            <a:off x="5931675" y="1375575"/>
            <a:ext cx="2280600" cy="425400"/>
          </a:xfrm>
          <a:prstGeom prst="rect">
            <a:avLst/>
          </a:prstGeom>
        </p:spPr>
        <p:txBody>
          <a:bodyPr anchorCtr="0" anchor="t" bIns="91425" lIns="0" spcFirstLastPara="1" rIns="91425" wrap="square" tIns="91425">
            <a:normAutofit/>
          </a:bodyPr>
          <a:lstStyle>
            <a:lvl1pPr lvl="0">
              <a:spcBef>
                <a:spcPts val="0"/>
              </a:spcBef>
              <a:spcAft>
                <a:spcPts val="0"/>
              </a:spcAft>
              <a:buSzPts val="1400"/>
              <a:buFont typeface="Inter"/>
              <a:buNone/>
              <a:defRPr b="1">
                <a:latin typeface="Inter"/>
                <a:ea typeface="Inter"/>
                <a:cs typeface="Inter"/>
                <a:sym typeface="Inter"/>
              </a:defRPr>
            </a:lvl1pPr>
            <a:lvl2pPr lvl="1">
              <a:spcBef>
                <a:spcPts val="800"/>
              </a:spcBef>
              <a:spcAft>
                <a:spcPts val="0"/>
              </a:spcAft>
              <a:buSzPts val="1400"/>
              <a:buFont typeface="Inter"/>
              <a:buNone/>
              <a:defRPr b="1">
                <a:latin typeface="Inter"/>
                <a:ea typeface="Inter"/>
                <a:cs typeface="Inter"/>
                <a:sym typeface="Inter"/>
              </a:defRPr>
            </a:lvl2pPr>
            <a:lvl3pPr lvl="2">
              <a:spcBef>
                <a:spcPts val="800"/>
              </a:spcBef>
              <a:spcAft>
                <a:spcPts val="0"/>
              </a:spcAft>
              <a:buSzPts val="1400"/>
              <a:buFont typeface="Inter"/>
              <a:buNone/>
              <a:defRPr b="1">
                <a:latin typeface="Inter"/>
                <a:ea typeface="Inter"/>
                <a:cs typeface="Inter"/>
                <a:sym typeface="Inter"/>
              </a:defRPr>
            </a:lvl3pPr>
            <a:lvl4pPr lvl="3">
              <a:spcBef>
                <a:spcPts val="800"/>
              </a:spcBef>
              <a:spcAft>
                <a:spcPts val="0"/>
              </a:spcAft>
              <a:buSzPts val="1400"/>
              <a:buFont typeface="Inter"/>
              <a:buNone/>
              <a:defRPr b="1">
                <a:latin typeface="Inter"/>
                <a:ea typeface="Inter"/>
                <a:cs typeface="Inter"/>
                <a:sym typeface="Inter"/>
              </a:defRPr>
            </a:lvl4pPr>
            <a:lvl5pPr lvl="4">
              <a:spcBef>
                <a:spcPts val="800"/>
              </a:spcBef>
              <a:spcAft>
                <a:spcPts val="0"/>
              </a:spcAft>
              <a:buSzPts val="1400"/>
              <a:buFont typeface="Inter"/>
              <a:buNone/>
              <a:defRPr b="1">
                <a:latin typeface="Inter"/>
                <a:ea typeface="Inter"/>
                <a:cs typeface="Inter"/>
                <a:sym typeface="Inter"/>
              </a:defRPr>
            </a:lvl5pPr>
            <a:lvl6pPr lvl="5">
              <a:spcBef>
                <a:spcPts val="800"/>
              </a:spcBef>
              <a:spcAft>
                <a:spcPts val="0"/>
              </a:spcAft>
              <a:buSzPts val="1400"/>
              <a:buFont typeface="Inter"/>
              <a:buNone/>
              <a:defRPr b="1">
                <a:latin typeface="Inter"/>
                <a:ea typeface="Inter"/>
                <a:cs typeface="Inter"/>
                <a:sym typeface="Inter"/>
              </a:defRPr>
            </a:lvl6pPr>
            <a:lvl7pPr lvl="6">
              <a:spcBef>
                <a:spcPts val="800"/>
              </a:spcBef>
              <a:spcAft>
                <a:spcPts val="0"/>
              </a:spcAft>
              <a:buSzPts val="1400"/>
              <a:buFont typeface="Inter"/>
              <a:buNone/>
              <a:defRPr b="1">
                <a:latin typeface="Inter"/>
                <a:ea typeface="Inter"/>
                <a:cs typeface="Inter"/>
                <a:sym typeface="Inter"/>
              </a:defRPr>
            </a:lvl7pPr>
            <a:lvl8pPr lvl="7">
              <a:spcBef>
                <a:spcPts val="800"/>
              </a:spcBef>
              <a:spcAft>
                <a:spcPts val="0"/>
              </a:spcAft>
              <a:buSzPts val="1400"/>
              <a:buFont typeface="Inter"/>
              <a:buNone/>
              <a:defRPr b="1">
                <a:latin typeface="Inter"/>
                <a:ea typeface="Inter"/>
                <a:cs typeface="Inter"/>
                <a:sym typeface="Inter"/>
              </a:defRPr>
            </a:lvl8pPr>
            <a:lvl9pPr lvl="8">
              <a:spcBef>
                <a:spcPts val="800"/>
              </a:spcBef>
              <a:spcAft>
                <a:spcPts val="800"/>
              </a:spcAft>
              <a:buSzPts val="1400"/>
              <a:buFont typeface="Inter"/>
              <a:buNone/>
              <a:defRPr b="1">
                <a:latin typeface="Inter"/>
                <a:ea typeface="Inter"/>
                <a:cs typeface="Inter"/>
                <a:sym typeface="Inter"/>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TITLE_AND_BODY_1">
    <p:bg>
      <p:bgPr>
        <a:solidFill>
          <a:schemeClr val="lt2"/>
        </a:solidFill>
      </p:bgPr>
    </p:bg>
    <p:spTree>
      <p:nvGrpSpPr>
        <p:cNvPr id="93" name="Shape 93"/>
        <p:cNvGrpSpPr/>
        <p:nvPr/>
      </p:nvGrpSpPr>
      <p:grpSpPr>
        <a:xfrm>
          <a:off x="0" y="0"/>
          <a:ext cx="0" cy="0"/>
          <a:chOff x="0" y="0"/>
          <a:chExt cx="0" cy="0"/>
        </a:xfrm>
      </p:grpSpPr>
      <p:sp>
        <p:nvSpPr>
          <p:cNvPr id="94" name="Google Shape;94;p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95" name="Google Shape;95;p21"/>
          <p:cNvSpPr txBox="1"/>
          <p:nvPr>
            <p:ph type="ctrTitle"/>
          </p:nvPr>
        </p:nvSpPr>
        <p:spPr>
          <a:xfrm>
            <a:off x="914400" y="1545450"/>
            <a:ext cx="5257800" cy="2052600"/>
          </a:xfrm>
          <a:prstGeom prst="rect">
            <a:avLst/>
          </a:prstGeom>
        </p:spPr>
        <p:txBody>
          <a:bodyPr anchorCtr="0" anchor="ctr" bIns="91425" lIns="0" spcFirstLastPara="1" rIns="91425" wrap="square" tIns="91425">
            <a:normAutofit/>
          </a:bodyPr>
          <a:lstStyle>
            <a:lvl1pPr lvl="0">
              <a:lnSpc>
                <a:spcPct val="75000"/>
              </a:lnSpc>
              <a:spcBef>
                <a:spcPts val="0"/>
              </a:spcBef>
              <a:spcAft>
                <a:spcPts val="0"/>
              </a:spcAft>
              <a:buClr>
                <a:schemeClr val="dk1"/>
              </a:buClr>
              <a:buSzPts val="2200"/>
              <a:buNone/>
              <a:defRPr sz="2200">
                <a:solidFill>
                  <a:schemeClr val="dk1"/>
                </a:solidFill>
              </a:defRPr>
            </a:lvl1pPr>
            <a:lvl2pPr lvl="1">
              <a:lnSpc>
                <a:spcPct val="75000"/>
              </a:lnSpc>
              <a:spcBef>
                <a:spcPts val="0"/>
              </a:spcBef>
              <a:spcAft>
                <a:spcPts val="0"/>
              </a:spcAft>
              <a:buClr>
                <a:schemeClr val="dk1"/>
              </a:buClr>
              <a:buSzPts val="2200"/>
              <a:buNone/>
              <a:defRPr sz="2200">
                <a:solidFill>
                  <a:schemeClr val="dk1"/>
                </a:solidFill>
              </a:defRPr>
            </a:lvl2pPr>
            <a:lvl3pPr lvl="2">
              <a:lnSpc>
                <a:spcPct val="75000"/>
              </a:lnSpc>
              <a:spcBef>
                <a:spcPts val="0"/>
              </a:spcBef>
              <a:spcAft>
                <a:spcPts val="0"/>
              </a:spcAft>
              <a:buClr>
                <a:schemeClr val="dk1"/>
              </a:buClr>
              <a:buSzPts val="2200"/>
              <a:buNone/>
              <a:defRPr sz="2200">
                <a:solidFill>
                  <a:schemeClr val="dk1"/>
                </a:solidFill>
              </a:defRPr>
            </a:lvl3pPr>
            <a:lvl4pPr lvl="3">
              <a:lnSpc>
                <a:spcPct val="75000"/>
              </a:lnSpc>
              <a:spcBef>
                <a:spcPts val="0"/>
              </a:spcBef>
              <a:spcAft>
                <a:spcPts val="0"/>
              </a:spcAft>
              <a:buClr>
                <a:schemeClr val="dk1"/>
              </a:buClr>
              <a:buSzPts val="2200"/>
              <a:buNone/>
              <a:defRPr sz="2200">
                <a:solidFill>
                  <a:schemeClr val="dk1"/>
                </a:solidFill>
              </a:defRPr>
            </a:lvl4pPr>
            <a:lvl5pPr lvl="4">
              <a:lnSpc>
                <a:spcPct val="75000"/>
              </a:lnSpc>
              <a:spcBef>
                <a:spcPts val="0"/>
              </a:spcBef>
              <a:spcAft>
                <a:spcPts val="0"/>
              </a:spcAft>
              <a:buClr>
                <a:schemeClr val="dk1"/>
              </a:buClr>
              <a:buSzPts val="2200"/>
              <a:buNone/>
              <a:defRPr sz="2200">
                <a:solidFill>
                  <a:schemeClr val="dk1"/>
                </a:solidFill>
              </a:defRPr>
            </a:lvl5pPr>
            <a:lvl6pPr lvl="5">
              <a:lnSpc>
                <a:spcPct val="75000"/>
              </a:lnSpc>
              <a:spcBef>
                <a:spcPts val="0"/>
              </a:spcBef>
              <a:spcAft>
                <a:spcPts val="0"/>
              </a:spcAft>
              <a:buClr>
                <a:schemeClr val="dk1"/>
              </a:buClr>
              <a:buSzPts val="2200"/>
              <a:buNone/>
              <a:defRPr sz="2200">
                <a:solidFill>
                  <a:schemeClr val="dk1"/>
                </a:solidFill>
              </a:defRPr>
            </a:lvl6pPr>
            <a:lvl7pPr lvl="6">
              <a:lnSpc>
                <a:spcPct val="75000"/>
              </a:lnSpc>
              <a:spcBef>
                <a:spcPts val="0"/>
              </a:spcBef>
              <a:spcAft>
                <a:spcPts val="0"/>
              </a:spcAft>
              <a:buClr>
                <a:schemeClr val="dk1"/>
              </a:buClr>
              <a:buSzPts val="2200"/>
              <a:buNone/>
              <a:defRPr sz="2200">
                <a:solidFill>
                  <a:schemeClr val="dk1"/>
                </a:solidFill>
              </a:defRPr>
            </a:lvl7pPr>
            <a:lvl8pPr lvl="7">
              <a:lnSpc>
                <a:spcPct val="75000"/>
              </a:lnSpc>
              <a:spcBef>
                <a:spcPts val="0"/>
              </a:spcBef>
              <a:spcAft>
                <a:spcPts val="0"/>
              </a:spcAft>
              <a:buClr>
                <a:schemeClr val="dk1"/>
              </a:buClr>
              <a:buSzPts val="2200"/>
              <a:buNone/>
              <a:defRPr sz="2200">
                <a:solidFill>
                  <a:schemeClr val="dk1"/>
                </a:solidFill>
              </a:defRPr>
            </a:lvl8pPr>
            <a:lvl9pPr lvl="8">
              <a:lnSpc>
                <a:spcPct val="75000"/>
              </a:lnSpc>
              <a:spcBef>
                <a:spcPts val="0"/>
              </a:spcBef>
              <a:spcAft>
                <a:spcPts val="0"/>
              </a:spcAft>
              <a:buClr>
                <a:schemeClr val="dk1"/>
              </a:buClr>
              <a:buSzPts val="2200"/>
              <a:buNone/>
              <a:defRPr sz="2200">
                <a:solidFill>
                  <a:schemeClr val="dk1"/>
                </a:solidFil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96" name="Shape 96"/>
        <p:cNvGrpSpPr/>
        <p:nvPr/>
      </p:nvGrpSpPr>
      <p:grpSpPr>
        <a:xfrm>
          <a:off x="0" y="0"/>
          <a:ext cx="0" cy="0"/>
          <a:chOff x="0" y="0"/>
          <a:chExt cx="0" cy="0"/>
        </a:xfrm>
      </p:grpSpPr>
      <p:sp>
        <p:nvSpPr>
          <p:cNvPr id="97" name="Google Shape;97;p22"/>
          <p:cNvSpPr txBox="1"/>
          <p:nvPr>
            <p:ph idx="1" type="body"/>
          </p:nvPr>
        </p:nvSpPr>
        <p:spPr>
          <a:xfrm>
            <a:off x="457200" y="1330925"/>
            <a:ext cx="3658800" cy="32379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800"/>
              </a:spcBef>
              <a:spcAft>
                <a:spcPts val="0"/>
              </a:spcAft>
              <a:buSzPts val="1200"/>
              <a:buChar char="•"/>
              <a:defRPr sz="1200"/>
            </a:lvl2pPr>
            <a:lvl3pPr indent="-304800" lvl="2" marL="1371600">
              <a:spcBef>
                <a:spcPts val="800"/>
              </a:spcBef>
              <a:spcAft>
                <a:spcPts val="0"/>
              </a:spcAft>
              <a:buSzPts val="1200"/>
              <a:buChar char="•"/>
              <a:defRPr sz="1200"/>
            </a:lvl3pPr>
            <a:lvl4pPr indent="-304800" lvl="3" marL="1828800">
              <a:spcBef>
                <a:spcPts val="800"/>
              </a:spcBef>
              <a:spcAft>
                <a:spcPts val="0"/>
              </a:spcAft>
              <a:buSzPts val="1200"/>
              <a:buChar char="•"/>
              <a:defRPr sz="1200"/>
            </a:lvl4pPr>
            <a:lvl5pPr indent="-304800" lvl="4" marL="2286000">
              <a:spcBef>
                <a:spcPts val="800"/>
              </a:spcBef>
              <a:spcAft>
                <a:spcPts val="0"/>
              </a:spcAft>
              <a:buSzPts val="1200"/>
              <a:buChar char="•"/>
              <a:defRPr sz="1200"/>
            </a:lvl5pPr>
            <a:lvl6pPr indent="-304800" lvl="5" marL="2743200">
              <a:spcBef>
                <a:spcPts val="800"/>
              </a:spcBef>
              <a:spcAft>
                <a:spcPts val="0"/>
              </a:spcAft>
              <a:buSzPts val="1200"/>
              <a:buChar char="•"/>
              <a:defRPr sz="1200"/>
            </a:lvl6pPr>
            <a:lvl7pPr indent="-304800" lvl="6" marL="3200400">
              <a:spcBef>
                <a:spcPts val="800"/>
              </a:spcBef>
              <a:spcAft>
                <a:spcPts val="0"/>
              </a:spcAft>
              <a:buSzPts val="1200"/>
              <a:buChar char="•"/>
              <a:defRPr sz="1200"/>
            </a:lvl7pPr>
            <a:lvl8pPr indent="-304800" lvl="7" marL="3657600">
              <a:spcBef>
                <a:spcPts val="800"/>
              </a:spcBef>
              <a:spcAft>
                <a:spcPts val="0"/>
              </a:spcAft>
              <a:buSzPts val="1200"/>
              <a:buChar char="•"/>
              <a:defRPr sz="1200"/>
            </a:lvl8pPr>
            <a:lvl9pPr indent="-304800" lvl="8" marL="4114800">
              <a:spcBef>
                <a:spcPts val="800"/>
              </a:spcBef>
              <a:spcAft>
                <a:spcPts val="800"/>
              </a:spcAft>
              <a:buSzPts val="1200"/>
              <a:buChar char="•"/>
              <a:defRPr sz="1200"/>
            </a:lvl9pPr>
          </a:lstStyle>
          <a:p/>
        </p:txBody>
      </p:sp>
      <p:sp>
        <p:nvSpPr>
          <p:cNvPr id="98" name="Google Shape;98;p22"/>
          <p:cNvSpPr txBox="1"/>
          <p:nvPr>
            <p:ph idx="2" type="body"/>
          </p:nvPr>
        </p:nvSpPr>
        <p:spPr>
          <a:xfrm>
            <a:off x="5023050" y="1330913"/>
            <a:ext cx="3658800" cy="32379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800"/>
              </a:spcBef>
              <a:spcAft>
                <a:spcPts val="0"/>
              </a:spcAft>
              <a:buSzPts val="1200"/>
              <a:buChar char="•"/>
              <a:defRPr sz="1200"/>
            </a:lvl2pPr>
            <a:lvl3pPr indent="-304800" lvl="2" marL="1371600">
              <a:spcBef>
                <a:spcPts val="800"/>
              </a:spcBef>
              <a:spcAft>
                <a:spcPts val="0"/>
              </a:spcAft>
              <a:buSzPts val="1200"/>
              <a:buChar char="•"/>
              <a:defRPr sz="1200"/>
            </a:lvl3pPr>
            <a:lvl4pPr indent="-304800" lvl="3" marL="1828800">
              <a:spcBef>
                <a:spcPts val="800"/>
              </a:spcBef>
              <a:spcAft>
                <a:spcPts val="0"/>
              </a:spcAft>
              <a:buSzPts val="1200"/>
              <a:buChar char="•"/>
              <a:defRPr sz="1200"/>
            </a:lvl4pPr>
            <a:lvl5pPr indent="-304800" lvl="4" marL="2286000">
              <a:spcBef>
                <a:spcPts val="800"/>
              </a:spcBef>
              <a:spcAft>
                <a:spcPts val="0"/>
              </a:spcAft>
              <a:buSzPts val="1200"/>
              <a:buChar char="•"/>
              <a:defRPr sz="1200"/>
            </a:lvl5pPr>
            <a:lvl6pPr indent="-304800" lvl="5" marL="2743200">
              <a:spcBef>
                <a:spcPts val="800"/>
              </a:spcBef>
              <a:spcAft>
                <a:spcPts val="0"/>
              </a:spcAft>
              <a:buSzPts val="1200"/>
              <a:buChar char="•"/>
              <a:defRPr sz="1200"/>
            </a:lvl6pPr>
            <a:lvl7pPr indent="-304800" lvl="6" marL="3200400">
              <a:spcBef>
                <a:spcPts val="800"/>
              </a:spcBef>
              <a:spcAft>
                <a:spcPts val="0"/>
              </a:spcAft>
              <a:buSzPts val="1200"/>
              <a:buChar char="•"/>
              <a:defRPr sz="1200"/>
            </a:lvl7pPr>
            <a:lvl8pPr indent="-304800" lvl="7" marL="3657600">
              <a:spcBef>
                <a:spcPts val="800"/>
              </a:spcBef>
              <a:spcAft>
                <a:spcPts val="0"/>
              </a:spcAft>
              <a:buSzPts val="1200"/>
              <a:buChar char="•"/>
              <a:defRPr sz="1200"/>
            </a:lvl8pPr>
            <a:lvl9pPr indent="-304800" lvl="8" marL="4114800">
              <a:spcBef>
                <a:spcPts val="800"/>
              </a:spcBef>
              <a:spcAft>
                <a:spcPts val="800"/>
              </a:spcAft>
              <a:buSzPts val="1200"/>
              <a:buChar char="•"/>
              <a:defRPr sz="1200"/>
            </a:lvl9pPr>
          </a:lstStyle>
          <a:p/>
        </p:txBody>
      </p:sp>
      <p:sp>
        <p:nvSpPr>
          <p:cNvPr id="99" name="Google Shape;99;p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00" name="Google Shape;100;p22"/>
          <p:cNvSpPr txBox="1"/>
          <p:nvPr>
            <p:ph type="title"/>
          </p:nvPr>
        </p:nvSpPr>
        <p:spPr>
          <a:xfrm>
            <a:off x="457200" y="342900"/>
            <a:ext cx="7782900" cy="572700"/>
          </a:xfrm>
          <a:prstGeom prst="rect">
            <a:avLst/>
          </a:prstGeom>
        </p:spPr>
        <p:txBody>
          <a:bodyPr anchorCtr="0" anchor="b" bIns="91425" lIns="0" spcFirstLastPara="1" rIns="0" wrap="square" tIns="91425">
            <a:normAutofit/>
          </a:bodyPr>
          <a:lstStyle>
            <a:lvl1pPr lvl="0">
              <a:spcBef>
                <a:spcPts val="0"/>
              </a:spcBef>
              <a:spcAft>
                <a:spcPts val="0"/>
              </a:spcAft>
              <a:buClr>
                <a:schemeClr val="dk1"/>
              </a:buClr>
              <a:buSzPts val="1600"/>
              <a:buNone/>
              <a:defRPr>
                <a:solidFill>
                  <a:schemeClr val="dk1"/>
                </a:solidFill>
              </a:defRPr>
            </a:lvl1pPr>
            <a:lvl2pPr lvl="1">
              <a:spcBef>
                <a:spcPts val="0"/>
              </a:spcBef>
              <a:spcAft>
                <a:spcPts val="0"/>
              </a:spcAft>
              <a:buClr>
                <a:schemeClr val="dk1"/>
              </a:buClr>
              <a:buSzPts val="1600"/>
              <a:buNone/>
              <a:defRPr>
                <a:solidFill>
                  <a:schemeClr val="dk1"/>
                </a:solidFill>
              </a:defRPr>
            </a:lvl2pPr>
            <a:lvl3pPr lvl="2">
              <a:spcBef>
                <a:spcPts val="0"/>
              </a:spcBef>
              <a:spcAft>
                <a:spcPts val="0"/>
              </a:spcAft>
              <a:buClr>
                <a:schemeClr val="dk1"/>
              </a:buClr>
              <a:buSzPts val="1600"/>
              <a:buNone/>
              <a:defRPr>
                <a:solidFill>
                  <a:schemeClr val="dk1"/>
                </a:solidFill>
              </a:defRPr>
            </a:lvl3pPr>
            <a:lvl4pPr lvl="3">
              <a:spcBef>
                <a:spcPts val="0"/>
              </a:spcBef>
              <a:spcAft>
                <a:spcPts val="0"/>
              </a:spcAft>
              <a:buClr>
                <a:schemeClr val="dk1"/>
              </a:buClr>
              <a:buSzPts val="1600"/>
              <a:buNone/>
              <a:defRPr>
                <a:solidFill>
                  <a:schemeClr val="dk1"/>
                </a:solidFill>
              </a:defRPr>
            </a:lvl4pPr>
            <a:lvl5pPr lvl="4">
              <a:spcBef>
                <a:spcPts val="0"/>
              </a:spcBef>
              <a:spcAft>
                <a:spcPts val="0"/>
              </a:spcAft>
              <a:buClr>
                <a:schemeClr val="dk1"/>
              </a:buClr>
              <a:buSzPts val="1600"/>
              <a:buNone/>
              <a:defRPr>
                <a:solidFill>
                  <a:schemeClr val="dk1"/>
                </a:solidFill>
              </a:defRPr>
            </a:lvl5pPr>
            <a:lvl6pPr lvl="5">
              <a:spcBef>
                <a:spcPts val="0"/>
              </a:spcBef>
              <a:spcAft>
                <a:spcPts val="0"/>
              </a:spcAft>
              <a:buClr>
                <a:schemeClr val="dk1"/>
              </a:buClr>
              <a:buSzPts val="1600"/>
              <a:buNone/>
              <a:defRPr>
                <a:solidFill>
                  <a:schemeClr val="dk1"/>
                </a:solidFill>
              </a:defRPr>
            </a:lvl6pPr>
            <a:lvl7pPr lvl="6">
              <a:spcBef>
                <a:spcPts val="0"/>
              </a:spcBef>
              <a:spcAft>
                <a:spcPts val="0"/>
              </a:spcAft>
              <a:buClr>
                <a:schemeClr val="dk1"/>
              </a:buClr>
              <a:buSzPts val="1600"/>
              <a:buNone/>
              <a:defRPr>
                <a:solidFill>
                  <a:schemeClr val="dk1"/>
                </a:solidFill>
              </a:defRPr>
            </a:lvl7pPr>
            <a:lvl8pPr lvl="7">
              <a:spcBef>
                <a:spcPts val="0"/>
              </a:spcBef>
              <a:spcAft>
                <a:spcPts val="0"/>
              </a:spcAft>
              <a:buClr>
                <a:schemeClr val="dk1"/>
              </a:buClr>
              <a:buSzPts val="1600"/>
              <a:buNone/>
              <a:defRPr>
                <a:solidFill>
                  <a:schemeClr val="dk1"/>
                </a:solidFill>
              </a:defRPr>
            </a:lvl8pPr>
            <a:lvl9pPr lvl="8">
              <a:spcBef>
                <a:spcPts val="0"/>
              </a:spcBef>
              <a:spcAft>
                <a:spcPts val="0"/>
              </a:spcAft>
              <a:buClr>
                <a:schemeClr val="dk1"/>
              </a:buClr>
              <a:buSzPts val="1600"/>
              <a:buNone/>
              <a:defRPr>
                <a:solidFill>
                  <a:schemeClr val="dk1"/>
                </a:solidFill>
              </a:defRPr>
            </a:lvl9pPr>
          </a:lstStyle>
          <a:p/>
        </p:txBody>
      </p:sp>
      <p:sp>
        <p:nvSpPr>
          <p:cNvPr id="101" name="Google Shape;101;p22"/>
          <p:cNvSpPr txBox="1"/>
          <p:nvPr>
            <p:ph idx="3" type="subTitle"/>
          </p:nvPr>
        </p:nvSpPr>
        <p:spPr>
          <a:xfrm>
            <a:off x="457200" y="346600"/>
            <a:ext cx="1824900" cy="217200"/>
          </a:xfrm>
          <a:prstGeom prst="rect">
            <a:avLst/>
          </a:prstGeom>
        </p:spPr>
        <p:txBody>
          <a:bodyPr anchorCtr="0" anchor="ctr" bIns="0" lIns="0" spcFirstLastPara="1" rIns="0" wrap="square" tIns="0">
            <a:normAutofit/>
          </a:bodyPr>
          <a:lstStyle>
            <a:lvl1pPr lvl="0">
              <a:spcBef>
                <a:spcPts val="0"/>
              </a:spcBef>
              <a:spcAft>
                <a:spcPts val="0"/>
              </a:spcAft>
              <a:buClr>
                <a:schemeClr val="dk1"/>
              </a:buClr>
              <a:buSzPts val="1400"/>
              <a:buNone/>
              <a:defRPr sz="800"/>
            </a:lvl1pPr>
            <a:lvl2pPr lvl="1">
              <a:spcBef>
                <a:spcPts val="0"/>
              </a:spcBef>
              <a:spcAft>
                <a:spcPts val="0"/>
              </a:spcAft>
              <a:buClr>
                <a:schemeClr val="dk1"/>
              </a:buClr>
              <a:buSzPts val="1400"/>
              <a:buNone/>
              <a:defRPr/>
            </a:lvl2pPr>
            <a:lvl3pPr lvl="2">
              <a:spcBef>
                <a:spcPts val="0"/>
              </a:spcBef>
              <a:spcAft>
                <a:spcPts val="0"/>
              </a:spcAft>
              <a:buClr>
                <a:schemeClr val="dk1"/>
              </a:buClr>
              <a:buSzPts val="1400"/>
              <a:buNone/>
              <a:defRPr/>
            </a:lvl3pPr>
            <a:lvl4pPr lvl="3">
              <a:spcBef>
                <a:spcPts val="0"/>
              </a:spcBef>
              <a:spcAft>
                <a:spcPts val="0"/>
              </a:spcAft>
              <a:buClr>
                <a:schemeClr val="dk1"/>
              </a:buClr>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2" name="Google Shape;102;p22"/>
          <p:cNvSpPr txBox="1"/>
          <p:nvPr>
            <p:ph idx="4" type="subTitle"/>
          </p:nvPr>
        </p:nvSpPr>
        <p:spPr>
          <a:xfrm>
            <a:off x="457200" y="962775"/>
            <a:ext cx="3658800" cy="217200"/>
          </a:xfrm>
          <a:prstGeom prst="rect">
            <a:avLst/>
          </a:prstGeom>
        </p:spPr>
        <p:txBody>
          <a:bodyPr anchorCtr="0" anchor="ctr" bIns="0" lIns="0" spcFirstLastPara="1" rIns="0" wrap="square" tIns="0">
            <a:normAutofit/>
          </a:bodyPr>
          <a:lstStyle>
            <a:lvl1pPr lvl="0">
              <a:spcBef>
                <a:spcPts val="0"/>
              </a:spcBef>
              <a:spcAft>
                <a:spcPts val="0"/>
              </a:spcAft>
              <a:buClr>
                <a:schemeClr val="dk1"/>
              </a:buClr>
              <a:buSzPts val="1200"/>
              <a:buNone/>
              <a:defRPr sz="1200"/>
            </a:lvl1pPr>
            <a:lvl2pPr lvl="1">
              <a:spcBef>
                <a:spcPts val="0"/>
              </a:spcBef>
              <a:spcAft>
                <a:spcPts val="0"/>
              </a:spcAft>
              <a:buClr>
                <a:schemeClr val="dk1"/>
              </a:buClr>
              <a:buSzPts val="1200"/>
              <a:buNone/>
              <a:defRPr sz="1200"/>
            </a:lvl2pPr>
            <a:lvl3pPr lvl="2">
              <a:spcBef>
                <a:spcPts val="0"/>
              </a:spcBef>
              <a:spcAft>
                <a:spcPts val="0"/>
              </a:spcAft>
              <a:buClr>
                <a:schemeClr val="dk1"/>
              </a:buClr>
              <a:buSzPts val="1200"/>
              <a:buNone/>
              <a:defRPr sz="1200"/>
            </a:lvl3pPr>
            <a:lvl4pPr lvl="3">
              <a:spcBef>
                <a:spcPts val="0"/>
              </a:spcBef>
              <a:spcAft>
                <a:spcPts val="0"/>
              </a:spcAft>
              <a:buClr>
                <a:schemeClr val="dk1"/>
              </a:buClr>
              <a:buSzPts val="1200"/>
              <a:buNone/>
              <a:defRPr sz="1200"/>
            </a:lvl4pPr>
            <a:lvl5pPr lvl="4">
              <a:spcBef>
                <a:spcPts val="0"/>
              </a:spcBef>
              <a:spcAft>
                <a:spcPts val="0"/>
              </a:spcAft>
              <a:buSzPts val="1200"/>
              <a:buNone/>
              <a:defRPr sz="1200"/>
            </a:lvl5pPr>
            <a:lvl6pPr lvl="5">
              <a:spcBef>
                <a:spcPts val="0"/>
              </a:spcBef>
              <a:spcAft>
                <a:spcPts val="0"/>
              </a:spcAft>
              <a:buSzPts val="1200"/>
              <a:buNone/>
              <a:defRPr sz="1200"/>
            </a:lvl6pPr>
            <a:lvl7pPr lvl="6">
              <a:spcBef>
                <a:spcPts val="0"/>
              </a:spcBef>
              <a:spcAft>
                <a:spcPts val="0"/>
              </a:spcAft>
              <a:buSzPts val="1200"/>
              <a:buNone/>
              <a:defRPr sz="1200"/>
            </a:lvl7pPr>
            <a:lvl8pPr lvl="7">
              <a:spcBef>
                <a:spcPts val="0"/>
              </a:spcBef>
              <a:spcAft>
                <a:spcPts val="0"/>
              </a:spcAft>
              <a:buSzPts val="1200"/>
              <a:buNone/>
              <a:defRPr sz="1200"/>
            </a:lvl8pPr>
            <a:lvl9pPr lvl="8">
              <a:spcBef>
                <a:spcPts val="0"/>
              </a:spcBef>
              <a:spcAft>
                <a:spcPts val="0"/>
              </a:spcAft>
              <a:buSzPts val="1200"/>
              <a:buNone/>
              <a:defRPr sz="1200"/>
            </a:lvl9pPr>
          </a:lstStyle>
          <a:p/>
        </p:txBody>
      </p:sp>
      <p:sp>
        <p:nvSpPr>
          <p:cNvPr id="103" name="Google Shape;103;p22"/>
          <p:cNvSpPr txBox="1"/>
          <p:nvPr>
            <p:ph idx="5" type="subTitle"/>
          </p:nvPr>
        </p:nvSpPr>
        <p:spPr>
          <a:xfrm>
            <a:off x="5023050" y="962775"/>
            <a:ext cx="3217200" cy="217200"/>
          </a:xfrm>
          <a:prstGeom prst="rect">
            <a:avLst/>
          </a:prstGeom>
        </p:spPr>
        <p:txBody>
          <a:bodyPr anchorCtr="0" anchor="ctr" bIns="0" lIns="0" spcFirstLastPara="1" rIns="0" wrap="square" tIns="0">
            <a:normAutofit/>
          </a:bodyPr>
          <a:lstStyle>
            <a:lvl1pPr lvl="0">
              <a:spcBef>
                <a:spcPts val="0"/>
              </a:spcBef>
              <a:spcAft>
                <a:spcPts val="0"/>
              </a:spcAft>
              <a:buClr>
                <a:schemeClr val="dk1"/>
              </a:buClr>
              <a:buSzPts val="1200"/>
              <a:buNone/>
              <a:defRPr sz="1200"/>
            </a:lvl1pPr>
            <a:lvl2pPr lvl="1">
              <a:spcBef>
                <a:spcPts val="0"/>
              </a:spcBef>
              <a:spcAft>
                <a:spcPts val="0"/>
              </a:spcAft>
              <a:buClr>
                <a:schemeClr val="dk1"/>
              </a:buClr>
              <a:buSzPts val="1200"/>
              <a:buNone/>
              <a:defRPr sz="1200"/>
            </a:lvl2pPr>
            <a:lvl3pPr lvl="2">
              <a:spcBef>
                <a:spcPts val="0"/>
              </a:spcBef>
              <a:spcAft>
                <a:spcPts val="0"/>
              </a:spcAft>
              <a:buClr>
                <a:schemeClr val="dk1"/>
              </a:buClr>
              <a:buSzPts val="1200"/>
              <a:buNone/>
              <a:defRPr sz="1200"/>
            </a:lvl3pPr>
            <a:lvl4pPr lvl="3">
              <a:spcBef>
                <a:spcPts val="0"/>
              </a:spcBef>
              <a:spcAft>
                <a:spcPts val="0"/>
              </a:spcAft>
              <a:buClr>
                <a:schemeClr val="dk1"/>
              </a:buClr>
              <a:buSzPts val="1200"/>
              <a:buNone/>
              <a:defRPr sz="1200"/>
            </a:lvl4pPr>
            <a:lvl5pPr lvl="4">
              <a:spcBef>
                <a:spcPts val="0"/>
              </a:spcBef>
              <a:spcAft>
                <a:spcPts val="0"/>
              </a:spcAft>
              <a:buSzPts val="1200"/>
              <a:buNone/>
              <a:defRPr sz="1200"/>
            </a:lvl5pPr>
            <a:lvl6pPr lvl="5">
              <a:spcBef>
                <a:spcPts val="0"/>
              </a:spcBef>
              <a:spcAft>
                <a:spcPts val="0"/>
              </a:spcAft>
              <a:buSzPts val="1200"/>
              <a:buNone/>
              <a:defRPr sz="1200"/>
            </a:lvl6pPr>
            <a:lvl7pPr lvl="6">
              <a:spcBef>
                <a:spcPts val="0"/>
              </a:spcBef>
              <a:spcAft>
                <a:spcPts val="0"/>
              </a:spcAft>
              <a:buSzPts val="1200"/>
              <a:buNone/>
              <a:defRPr sz="1200"/>
            </a:lvl7pPr>
            <a:lvl8pPr lvl="7">
              <a:spcBef>
                <a:spcPts val="0"/>
              </a:spcBef>
              <a:spcAft>
                <a:spcPts val="0"/>
              </a:spcAft>
              <a:buSzPts val="1200"/>
              <a:buNone/>
              <a:defRPr sz="1200"/>
            </a:lvl8pPr>
            <a:lvl9pPr lvl="8">
              <a:spcBef>
                <a:spcPts val="0"/>
              </a:spcBef>
              <a:spcAft>
                <a:spcPts val="0"/>
              </a:spcAft>
              <a:buSzPts val="1200"/>
              <a:buNone/>
              <a:defRPr sz="1200"/>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04" name="Shape 104"/>
        <p:cNvGrpSpPr/>
        <p:nvPr/>
      </p:nvGrpSpPr>
      <p:grpSpPr>
        <a:xfrm>
          <a:off x="0" y="0"/>
          <a:ext cx="0" cy="0"/>
          <a:chOff x="0" y="0"/>
          <a:chExt cx="0" cy="0"/>
        </a:xfrm>
      </p:grpSpPr>
      <p:sp>
        <p:nvSpPr>
          <p:cNvPr id="105" name="Google Shape;105;p23"/>
          <p:cNvSpPr txBox="1"/>
          <p:nvPr>
            <p:ph type="title"/>
          </p:nvPr>
        </p:nvSpPr>
        <p:spPr>
          <a:xfrm>
            <a:off x="457200" y="342900"/>
            <a:ext cx="7782900" cy="572700"/>
          </a:xfrm>
          <a:prstGeom prst="rect">
            <a:avLst/>
          </a:prstGeom>
        </p:spPr>
        <p:txBody>
          <a:bodyPr anchorCtr="0" anchor="b" bIns="91425" lIns="0" spcFirstLastPara="1" rIns="0" wrap="square" tIns="91425">
            <a:normAutofit/>
          </a:bodyPr>
          <a:lstStyle>
            <a:lvl1pPr lvl="0">
              <a:spcBef>
                <a:spcPts val="0"/>
              </a:spcBef>
              <a:spcAft>
                <a:spcPts val="0"/>
              </a:spcAft>
              <a:buSzPts val="1600"/>
              <a:buNone/>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p:txBody>
      </p:sp>
      <p:sp>
        <p:nvSpPr>
          <p:cNvPr id="106" name="Google Shape;106;p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07" name="Shape 107"/>
        <p:cNvGrpSpPr/>
        <p:nvPr/>
      </p:nvGrpSpPr>
      <p:grpSpPr>
        <a:xfrm>
          <a:off x="0" y="0"/>
          <a:ext cx="0" cy="0"/>
          <a:chOff x="0" y="0"/>
          <a:chExt cx="0" cy="0"/>
        </a:xfrm>
      </p:grpSpPr>
      <p:sp>
        <p:nvSpPr>
          <p:cNvPr id="108" name="Google Shape;108;p24"/>
          <p:cNvSpPr txBox="1"/>
          <p:nvPr>
            <p:ph type="title"/>
          </p:nvPr>
        </p:nvSpPr>
        <p:spPr>
          <a:xfrm>
            <a:off x="457200" y="537750"/>
            <a:ext cx="5603400" cy="755700"/>
          </a:xfrm>
          <a:prstGeom prst="rect">
            <a:avLst/>
          </a:prstGeom>
        </p:spPr>
        <p:txBody>
          <a:bodyPr anchorCtr="0" anchor="ctr" bIns="91425" lIns="0" spcFirstLastPara="1" rIns="0"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09" name="Google Shape;109;p24"/>
          <p:cNvSpPr txBox="1"/>
          <p:nvPr>
            <p:ph idx="1" type="body"/>
          </p:nvPr>
        </p:nvSpPr>
        <p:spPr>
          <a:xfrm>
            <a:off x="457200" y="1389600"/>
            <a:ext cx="56034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Font typeface="Inter"/>
              <a:buChar char="•"/>
              <a:defRPr sz="1200">
                <a:latin typeface="Inter"/>
                <a:ea typeface="Inter"/>
                <a:cs typeface="Inter"/>
                <a:sym typeface="Inter"/>
              </a:defRPr>
            </a:lvl1pPr>
            <a:lvl2pPr indent="-304800" lvl="1" marL="914400">
              <a:spcBef>
                <a:spcPts val="800"/>
              </a:spcBef>
              <a:spcAft>
                <a:spcPts val="0"/>
              </a:spcAft>
              <a:buSzPts val="1200"/>
              <a:buFont typeface="Inter"/>
              <a:buChar char="•"/>
              <a:defRPr sz="1200">
                <a:latin typeface="Inter"/>
                <a:ea typeface="Inter"/>
                <a:cs typeface="Inter"/>
                <a:sym typeface="Inter"/>
              </a:defRPr>
            </a:lvl2pPr>
            <a:lvl3pPr indent="-304800" lvl="2" marL="1371600">
              <a:spcBef>
                <a:spcPts val="800"/>
              </a:spcBef>
              <a:spcAft>
                <a:spcPts val="0"/>
              </a:spcAft>
              <a:buSzPts val="1200"/>
              <a:buFont typeface="Inter"/>
              <a:buChar char="•"/>
              <a:defRPr sz="1200">
                <a:latin typeface="Inter"/>
                <a:ea typeface="Inter"/>
                <a:cs typeface="Inter"/>
                <a:sym typeface="Inter"/>
              </a:defRPr>
            </a:lvl3pPr>
            <a:lvl4pPr indent="-304800" lvl="3" marL="1828800">
              <a:spcBef>
                <a:spcPts val="800"/>
              </a:spcBef>
              <a:spcAft>
                <a:spcPts val="0"/>
              </a:spcAft>
              <a:buSzPts val="1200"/>
              <a:buFont typeface="Inter"/>
              <a:buChar char="•"/>
              <a:defRPr sz="1200">
                <a:latin typeface="Inter"/>
                <a:ea typeface="Inter"/>
                <a:cs typeface="Inter"/>
                <a:sym typeface="Inter"/>
              </a:defRPr>
            </a:lvl4pPr>
            <a:lvl5pPr indent="-304800" lvl="4" marL="2286000">
              <a:spcBef>
                <a:spcPts val="800"/>
              </a:spcBef>
              <a:spcAft>
                <a:spcPts val="0"/>
              </a:spcAft>
              <a:buSzPts val="1200"/>
              <a:buFont typeface="Inter"/>
              <a:buChar char="•"/>
              <a:defRPr sz="1200">
                <a:latin typeface="Inter"/>
                <a:ea typeface="Inter"/>
                <a:cs typeface="Inter"/>
                <a:sym typeface="Inter"/>
              </a:defRPr>
            </a:lvl5pPr>
            <a:lvl6pPr indent="-304800" lvl="5" marL="2743200">
              <a:spcBef>
                <a:spcPts val="800"/>
              </a:spcBef>
              <a:spcAft>
                <a:spcPts val="0"/>
              </a:spcAft>
              <a:buSzPts val="1200"/>
              <a:buFont typeface="Inter"/>
              <a:buChar char="•"/>
              <a:defRPr sz="1200">
                <a:latin typeface="Inter"/>
                <a:ea typeface="Inter"/>
                <a:cs typeface="Inter"/>
                <a:sym typeface="Inter"/>
              </a:defRPr>
            </a:lvl6pPr>
            <a:lvl7pPr indent="-304800" lvl="6" marL="3200400">
              <a:spcBef>
                <a:spcPts val="800"/>
              </a:spcBef>
              <a:spcAft>
                <a:spcPts val="0"/>
              </a:spcAft>
              <a:buSzPts val="1200"/>
              <a:buFont typeface="Inter"/>
              <a:buChar char="•"/>
              <a:defRPr sz="1200">
                <a:latin typeface="Inter"/>
                <a:ea typeface="Inter"/>
                <a:cs typeface="Inter"/>
                <a:sym typeface="Inter"/>
              </a:defRPr>
            </a:lvl7pPr>
            <a:lvl8pPr indent="-304800" lvl="7" marL="3657600">
              <a:spcBef>
                <a:spcPts val="800"/>
              </a:spcBef>
              <a:spcAft>
                <a:spcPts val="0"/>
              </a:spcAft>
              <a:buSzPts val="1200"/>
              <a:buFont typeface="Inter"/>
              <a:buChar char="•"/>
              <a:defRPr sz="1200">
                <a:latin typeface="Inter"/>
                <a:ea typeface="Inter"/>
                <a:cs typeface="Inter"/>
                <a:sym typeface="Inter"/>
              </a:defRPr>
            </a:lvl8pPr>
            <a:lvl9pPr indent="-304800" lvl="8" marL="4114800">
              <a:spcBef>
                <a:spcPts val="800"/>
              </a:spcBef>
              <a:spcAft>
                <a:spcPts val="800"/>
              </a:spcAft>
              <a:buSzPts val="1200"/>
              <a:buFont typeface="Inter"/>
              <a:buChar char="•"/>
              <a:defRPr sz="1200">
                <a:latin typeface="Inter"/>
                <a:ea typeface="Inter"/>
                <a:cs typeface="Inter"/>
                <a:sym typeface="Inter"/>
              </a:defRPr>
            </a:lvl9pPr>
          </a:lstStyle>
          <a:p/>
        </p:txBody>
      </p:sp>
      <p:sp>
        <p:nvSpPr>
          <p:cNvPr id="110" name="Google Shape;110;p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1">
  <p:cSld name="ONE_COLUMN_TEXT_1">
    <p:spTree>
      <p:nvGrpSpPr>
        <p:cNvPr id="111" name="Shape 111"/>
        <p:cNvGrpSpPr/>
        <p:nvPr/>
      </p:nvGrpSpPr>
      <p:grpSpPr>
        <a:xfrm>
          <a:off x="0" y="0"/>
          <a:ext cx="0" cy="0"/>
          <a:chOff x="0" y="0"/>
          <a:chExt cx="0" cy="0"/>
        </a:xfrm>
      </p:grpSpPr>
      <p:sp>
        <p:nvSpPr>
          <p:cNvPr id="112" name="Google Shape;112;p25"/>
          <p:cNvSpPr txBox="1"/>
          <p:nvPr>
            <p:ph type="title"/>
          </p:nvPr>
        </p:nvSpPr>
        <p:spPr>
          <a:xfrm>
            <a:off x="457200" y="2193900"/>
            <a:ext cx="5603400" cy="755700"/>
          </a:xfrm>
          <a:prstGeom prst="rect">
            <a:avLst/>
          </a:prstGeom>
        </p:spPr>
        <p:txBody>
          <a:bodyPr anchorCtr="0" anchor="ctr" bIns="91425" lIns="0" spcFirstLastPara="1" rIns="0"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13" name="Google Shape;113;p2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dk1"/>
        </a:solidFill>
      </p:bgPr>
    </p:bg>
    <p:spTree>
      <p:nvGrpSpPr>
        <p:cNvPr id="114" name="Shape 114"/>
        <p:cNvGrpSpPr/>
        <p:nvPr/>
      </p:nvGrpSpPr>
      <p:grpSpPr>
        <a:xfrm>
          <a:off x="0" y="0"/>
          <a:ext cx="0" cy="0"/>
          <a:chOff x="0" y="0"/>
          <a:chExt cx="0" cy="0"/>
        </a:xfrm>
      </p:grpSpPr>
      <p:sp>
        <p:nvSpPr>
          <p:cNvPr id="115" name="Google Shape;115;p26"/>
          <p:cNvSpPr txBox="1"/>
          <p:nvPr>
            <p:ph type="title"/>
          </p:nvPr>
        </p:nvSpPr>
        <p:spPr>
          <a:xfrm>
            <a:off x="917050" y="450150"/>
            <a:ext cx="5249700" cy="4090800"/>
          </a:xfrm>
          <a:prstGeom prst="rect">
            <a:avLst/>
          </a:prstGeom>
        </p:spPr>
        <p:txBody>
          <a:bodyPr anchorCtr="0" anchor="ctr" bIns="91425" lIns="0" spcFirstLastPara="1" rIns="91425" wrap="square" tIns="91425">
            <a:normAutofit/>
          </a:bodyPr>
          <a:lstStyle>
            <a:lvl1pPr lvl="0">
              <a:spcBef>
                <a:spcPts val="0"/>
              </a:spcBef>
              <a:spcAft>
                <a:spcPts val="0"/>
              </a:spcAft>
              <a:buClr>
                <a:schemeClr val="accent6"/>
              </a:buClr>
              <a:buSzPts val="4800"/>
              <a:buNone/>
              <a:defRPr sz="4800">
                <a:solidFill>
                  <a:schemeClr val="accent6"/>
                </a:solidFill>
              </a:defRPr>
            </a:lvl1pPr>
            <a:lvl2pPr lvl="1">
              <a:spcBef>
                <a:spcPts val="0"/>
              </a:spcBef>
              <a:spcAft>
                <a:spcPts val="0"/>
              </a:spcAft>
              <a:buClr>
                <a:schemeClr val="accent6"/>
              </a:buClr>
              <a:buSzPts val="4800"/>
              <a:buNone/>
              <a:defRPr sz="4800">
                <a:solidFill>
                  <a:schemeClr val="accent6"/>
                </a:solidFill>
              </a:defRPr>
            </a:lvl2pPr>
            <a:lvl3pPr lvl="2">
              <a:spcBef>
                <a:spcPts val="0"/>
              </a:spcBef>
              <a:spcAft>
                <a:spcPts val="0"/>
              </a:spcAft>
              <a:buClr>
                <a:schemeClr val="accent6"/>
              </a:buClr>
              <a:buSzPts val="4800"/>
              <a:buNone/>
              <a:defRPr sz="4800">
                <a:solidFill>
                  <a:schemeClr val="accent6"/>
                </a:solidFill>
              </a:defRPr>
            </a:lvl3pPr>
            <a:lvl4pPr lvl="3">
              <a:spcBef>
                <a:spcPts val="0"/>
              </a:spcBef>
              <a:spcAft>
                <a:spcPts val="0"/>
              </a:spcAft>
              <a:buClr>
                <a:schemeClr val="accent6"/>
              </a:buClr>
              <a:buSzPts val="4800"/>
              <a:buNone/>
              <a:defRPr sz="4800">
                <a:solidFill>
                  <a:schemeClr val="accent6"/>
                </a:solidFill>
              </a:defRPr>
            </a:lvl4pPr>
            <a:lvl5pPr lvl="4">
              <a:spcBef>
                <a:spcPts val="0"/>
              </a:spcBef>
              <a:spcAft>
                <a:spcPts val="0"/>
              </a:spcAft>
              <a:buClr>
                <a:schemeClr val="accent6"/>
              </a:buClr>
              <a:buSzPts val="4800"/>
              <a:buNone/>
              <a:defRPr sz="4800">
                <a:solidFill>
                  <a:schemeClr val="accent6"/>
                </a:solidFill>
              </a:defRPr>
            </a:lvl5pPr>
            <a:lvl6pPr lvl="5">
              <a:spcBef>
                <a:spcPts val="0"/>
              </a:spcBef>
              <a:spcAft>
                <a:spcPts val="0"/>
              </a:spcAft>
              <a:buClr>
                <a:schemeClr val="accent6"/>
              </a:buClr>
              <a:buSzPts val="4800"/>
              <a:buNone/>
              <a:defRPr sz="4800">
                <a:solidFill>
                  <a:schemeClr val="accent6"/>
                </a:solidFill>
              </a:defRPr>
            </a:lvl6pPr>
            <a:lvl7pPr lvl="6">
              <a:spcBef>
                <a:spcPts val="0"/>
              </a:spcBef>
              <a:spcAft>
                <a:spcPts val="0"/>
              </a:spcAft>
              <a:buClr>
                <a:schemeClr val="accent6"/>
              </a:buClr>
              <a:buSzPts val="4800"/>
              <a:buNone/>
              <a:defRPr sz="4800">
                <a:solidFill>
                  <a:schemeClr val="accent6"/>
                </a:solidFill>
              </a:defRPr>
            </a:lvl7pPr>
            <a:lvl8pPr lvl="7">
              <a:spcBef>
                <a:spcPts val="0"/>
              </a:spcBef>
              <a:spcAft>
                <a:spcPts val="0"/>
              </a:spcAft>
              <a:buClr>
                <a:schemeClr val="accent6"/>
              </a:buClr>
              <a:buSzPts val="4800"/>
              <a:buNone/>
              <a:defRPr sz="4800">
                <a:solidFill>
                  <a:schemeClr val="accent6"/>
                </a:solidFill>
              </a:defRPr>
            </a:lvl8pPr>
            <a:lvl9pPr lvl="8">
              <a:spcBef>
                <a:spcPts val="0"/>
              </a:spcBef>
              <a:spcAft>
                <a:spcPts val="0"/>
              </a:spcAft>
              <a:buClr>
                <a:schemeClr val="accent6"/>
              </a:buClr>
              <a:buSzPts val="4800"/>
              <a:buNone/>
              <a:defRPr sz="4800">
                <a:solidFill>
                  <a:schemeClr val="accent6"/>
                </a:solidFill>
              </a:defRPr>
            </a:lvl9pPr>
          </a:lstStyle>
          <a:p/>
        </p:txBody>
      </p:sp>
      <p:sp>
        <p:nvSpPr>
          <p:cNvPr id="116" name="Google Shape;116;p2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17" name="Google Shape;117;p26"/>
          <p:cNvSpPr txBox="1"/>
          <p:nvPr>
            <p:ph idx="1" type="subTitle"/>
          </p:nvPr>
        </p:nvSpPr>
        <p:spPr>
          <a:xfrm>
            <a:off x="917050" y="3196425"/>
            <a:ext cx="4714200" cy="451800"/>
          </a:xfrm>
          <a:prstGeom prst="rect">
            <a:avLst/>
          </a:prstGeom>
        </p:spPr>
        <p:txBody>
          <a:bodyPr anchorCtr="0" anchor="t" bIns="91425" lIns="0" spcFirstLastPara="1" rIns="91425" wrap="square" tIns="91425">
            <a:normAutofit/>
          </a:bodyPr>
          <a:lstStyle>
            <a:lvl1pPr lvl="0">
              <a:lnSpc>
                <a:spcPct val="100000"/>
              </a:lnSpc>
              <a:spcBef>
                <a:spcPts val="0"/>
              </a:spcBef>
              <a:spcAft>
                <a:spcPts val="0"/>
              </a:spcAft>
              <a:buClr>
                <a:schemeClr val="accent6"/>
              </a:buClr>
              <a:buSzPts val="1600"/>
              <a:buFont typeface="Inter Medium"/>
              <a:buNone/>
              <a:defRPr sz="1600">
                <a:solidFill>
                  <a:schemeClr val="accent6"/>
                </a:solidFill>
                <a:latin typeface="Inter Medium"/>
                <a:ea typeface="Inter Medium"/>
                <a:cs typeface="Inter Medium"/>
                <a:sym typeface="Inter Medium"/>
              </a:defRPr>
            </a:lvl1pPr>
            <a:lvl2pPr lvl="1">
              <a:lnSpc>
                <a:spcPct val="100000"/>
              </a:lnSpc>
              <a:spcBef>
                <a:spcPts val="0"/>
              </a:spcBef>
              <a:spcAft>
                <a:spcPts val="0"/>
              </a:spcAft>
              <a:buClr>
                <a:schemeClr val="accent6"/>
              </a:buClr>
              <a:buSzPts val="1600"/>
              <a:buFont typeface="Inter Medium"/>
              <a:buNone/>
              <a:defRPr sz="1600">
                <a:solidFill>
                  <a:schemeClr val="accent6"/>
                </a:solidFill>
                <a:latin typeface="Inter Medium"/>
                <a:ea typeface="Inter Medium"/>
                <a:cs typeface="Inter Medium"/>
                <a:sym typeface="Inter Medium"/>
              </a:defRPr>
            </a:lvl2pPr>
            <a:lvl3pPr lvl="2">
              <a:lnSpc>
                <a:spcPct val="100000"/>
              </a:lnSpc>
              <a:spcBef>
                <a:spcPts val="0"/>
              </a:spcBef>
              <a:spcAft>
                <a:spcPts val="0"/>
              </a:spcAft>
              <a:buClr>
                <a:schemeClr val="accent6"/>
              </a:buClr>
              <a:buSzPts val="1600"/>
              <a:buFont typeface="Inter Medium"/>
              <a:buNone/>
              <a:defRPr sz="1600">
                <a:solidFill>
                  <a:schemeClr val="accent6"/>
                </a:solidFill>
                <a:latin typeface="Inter Medium"/>
                <a:ea typeface="Inter Medium"/>
                <a:cs typeface="Inter Medium"/>
                <a:sym typeface="Inter Medium"/>
              </a:defRPr>
            </a:lvl3pPr>
            <a:lvl4pPr lvl="3">
              <a:lnSpc>
                <a:spcPct val="100000"/>
              </a:lnSpc>
              <a:spcBef>
                <a:spcPts val="0"/>
              </a:spcBef>
              <a:spcAft>
                <a:spcPts val="0"/>
              </a:spcAft>
              <a:buClr>
                <a:schemeClr val="accent6"/>
              </a:buClr>
              <a:buSzPts val="1600"/>
              <a:buFont typeface="Inter Medium"/>
              <a:buNone/>
              <a:defRPr sz="1600">
                <a:solidFill>
                  <a:schemeClr val="accent6"/>
                </a:solidFill>
                <a:latin typeface="Inter Medium"/>
                <a:ea typeface="Inter Medium"/>
                <a:cs typeface="Inter Medium"/>
                <a:sym typeface="Inter Medium"/>
              </a:defRPr>
            </a:lvl4pPr>
            <a:lvl5pPr lvl="4">
              <a:lnSpc>
                <a:spcPct val="100000"/>
              </a:lnSpc>
              <a:spcBef>
                <a:spcPts val="0"/>
              </a:spcBef>
              <a:spcAft>
                <a:spcPts val="0"/>
              </a:spcAft>
              <a:buClr>
                <a:schemeClr val="accent6"/>
              </a:buClr>
              <a:buSzPts val="1600"/>
              <a:buFont typeface="Inter Medium"/>
              <a:buNone/>
              <a:defRPr sz="1600">
                <a:solidFill>
                  <a:schemeClr val="accent6"/>
                </a:solidFill>
                <a:latin typeface="Inter Medium"/>
                <a:ea typeface="Inter Medium"/>
                <a:cs typeface="Inter Medium"/>
                <a:sym typeface="Inter Medium"/>
              </a:defRPr>
            </a:lvl5pPr>
            <a:lvl6pPr lvl="5">
              <a:lnSpc>
                <a:spcPct val="100000"/>
              </a:lnSpc>
              <a:spcBef>
                <a:spcPts val="0"/>
              </a:spcBef>
              <a:spcAft>
                <a:spcPts val="0"/>
              </a:spcAft>
              <a:buClr>
                <a:schemeClr val="accent6"/>
              </a:buClr>
              <a:buSzPts val="1600"/>
              <a:buFont typeface="Inter Medium"/>
              <a:buNone/>
              <a:defRPr sz="1600">
                <a:solidFill>
                  <a:schemeClr val="accent6"/>
                </a:solidFill>
                <a:latin typeface="Inter Medium"/>
                <a:ea typeface="Inter Medium"/>
                <a:cs typeface="Inter Medium"/>
                <a:sym typeface="Inter Medium"/>
              </a:defRPr>
            </a:lvl6pPr>
            <a:lvl7pPr lvl="6">
              <a:lnSpc>
                <a:spcPct val="100000"/>
              </a:lnSpc>
              <a:spcBef>
                <a:spcPts val="0"/>
              </a:spcBef>
              <a:spcAft>
                <a:spcPts val="0"/>
              </a:spcAft>
              <a:buClr>
                <a:schemeClr val="accent6"/>
              </a:buClr>
              <a:buSzPts val="1600"/>
              <a:buFont typeface="Inter Medium"/>
              <a:buNone/>
              <a:defRPr sz="1600">
                <a:solidFill>
                  <a:schemeClr val="accent6"/>
                </a:solidFill>
                <a:latin typeface="Inter Medium"/>
                <a:ea typeface="Inter Medium"/>
                <a:cs typeface="Inter Medium"/>
                <a:sym typeface="Inter Medium"/>
              </a:defRPr>
            </a:lvl7pPr>
            <a:lvl8pPr lvl="7">
              <a:lnSpc>
                <a:spcPct val="100000"/>
              </a:lnSpc>
              <a:spcBef>
                <a:spcPts val="0"/>
              </a:spcBef>
              <a:spcAft>
                <a:spcPts val="0"/>
              </a:spcAft>
              <a:buClr>
                <a:schemeClr val="accent6"/>
              </a:buClr>
              <a:buSzPts val="1600"/>
              <a:buFont typeface="Inter Medium"/>
              <a:buNone/>
              <a:defRPr sz="1600">
                <a:solidFill>
                  <a:schemeClr val="accent6"/>
                </a:solidFill>
                <a:latin typeface="Inter Medium"/>
                <a:ea typeface="Inter Medium"/>
                <a:cs typeface="Inter Medium"/>
                <a:sym typeface="Inter Medium"/>
              </a:defRPr>
            </a:lvl8pPr>
            <a:lvl9pPr lvl="8">
              <a:lnSpc>
                <a:spcPct val="100000"/>
              </a:lnSpc>
              <a:spcBef>
                <a:spcPts val="0"/>
              </a:spcBef>
              <a:spcAft>
                <a:spcPts val="0"/>
              </a:spcAft>
              <a:buClr>
                <a:schemeClr val="accent6"/>
              </a:buClr>
              <a:buSzPts val="1600"/>
              <a:buFont typeface="Inter Medium"/>
              <a:buNone/>
              <a:defRPr sz="1600">
                <a:solidFill>
                  <a:schemeClr val="accent6"/>
                </a:solidFill>
                <a:latin typeface="Inter Medium"/>
                <a:ea typeface="Inter Medium"/>
                <a:cs typeface="Inter Medium"/>
                <a:sym typeface="Inter Medium"/>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18" name="Shape 118"/>
        <p:cNvGrpSpPr/>
        <p:nvPr/>
      </p:nvGrpSpPr>
      <p:grpSpPr>
        <a:xfrm>
          <a:off x="0" y="0"/>
          <a:ext cx="0" cy="0"/>
          <a:chOff x="0" y="0"/>
          <a:chExt cx="0" cy="0"/>
        </a:xfrm>
      </p:grpSpPr>
      <p:sp>
        <p:nvSpPr>
          <p:cNvPr id="119" name="Google Shape;119;p27"/>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27"/>
          <p:cNvSpPr txBox="1"/>
          <p:nvPr>
            <p:ph type="title"/>
          </p:nvPr>
        </p:nvSpPr>
        <p:spPr>
          <a:xfrm>
            <a:off x="265500" y="1233175"/>
            <a:ext cx="4045200" cy="1482300"/>
          </a:xfrm>
          <a:prstGeom prst="rect">
            <a:avLst/>
          </a:prstGeom>
        </p:spPr>
        <p:txBody>
          <a:bodyPr anchorCtr="0" anchor="b" bIns="91425" lIns="0" spcFirstLastPara="1" rIns="0"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121" name="Google Shape;121;p27"/>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22" name="Google Shape;122;p27"/>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17500" lvl="0" marL="457200">
              <a:spcBef>
                <a:spcPts val="0"/>
              </a:spcBef>
              <a:spcAft>
                <a:spcPts val="0"/>
              </a:spcAft>
              <a:buSzPts val="1400"/>
              <a:buChar char="•"/>
              <a:defRPr/>
            </a:lvl1pPr>
            <a:lvl2pPr indent="-317500" lvl="1" marL="914400">
              <a:spcBef>
                <a:spcPts val="800"/>
              </a:spcBef>
              <a:spcAft>
                <a:spcPts val="0"/>
              </a:spcAft>
              <a:buSzPts val="1400"/>
              <a:buChar char="•"/>
              <a:defRPr/>
            </a:lvl2pPr>
            <a:lvl3pPr indent="-317500" lvl="2" marL="1371600">
              <a:spcBef>
                <a:spcPts val="800"/>
              </a:spcBef>
              <a:spcAft>
                <a:spcPts val="0"/>
              </a:spcAft>
              <a:buSzPts val="1400"/>
              <a:buChar char="•"/>
              <a:defRPr/>
            </a:lvl3pPr>
            <a:lvl4pPr indent="-317500" lvl="3" marL="1828800">
              <a:spcBef>
                <a:spcPts val="800"/>
              </a:spcBef>
              <a:spcAft>
                <a:spcPts val="0"/>
              </a:spcAft>
              <a:buSzPts val="1400"/>
              <a:buChar char="•"/>
              <a:defRPr/>
            </a:lvl4pPr>
            <a:lvl5pPr indent="-317500" lvl="4" marL="2286000">
              <a:spcBef>
                <a:spcPts val="800"/>
              </a:spcBef>
              <a:spcAft>
                <a:spcPts val="0"/>
              </a:spcAft>
              <a:buSzPts val="1400"/>
              <a:buChar char="•"/>
              <a:defRPr/>
            </a:lvl5pPr>
            <a:lvl6pPr indent="-317500" lvl="5" marL="2743200">
              <a:spcBef>
                <a:spcPts val="800"/>
              </a:spcBef>
              <a:spcAft>
                <a:spcPts val="0"/>
              </a:spcAft>
              <a:buSzPts val="1400"/>
              <a:buChar char="•"/>
              <a:defRPr/>
            </a:lvl6pPr>
            <a:lvl7pPr indent="-317500" lvl="6" marL="3200400">
              <a:spcBef>
                <a:spcPts val="800"/>
              </a:spcBef>
              <a:spcAft>
                <a:spcPts val="0"/>
              </a:spcAft>
              <a:buSzPts val="1400"/>
              <a:buChar char="•"/>
              <a:defRPr/>
            </a:lvl7pPr>
            <a:lvl8pPr indent="-317500" lvl="7" marL="3657600">
              <a:spcBef>
                <a:spcPts val="800"/>
              </a:spcBef>
              <a:spcAft>
                <a:spcPts val="0"/>
              </a:spcAft>
              <a:buSzPts val="1400"/>
              <a:buChar char="•"/>
              <a:defRPr/>
            </a:lvl8pPr>
            <a:lvl9pPr indent="-317500" lvl="8" marL="4114800">
              <a:spcBef>
                <a:spcPts val="800"/>
              </a:spcBef>
              <a:spcAft>
                <a:spcPts val="800"/>
              </a:spcAft>
              <a:buSzPts val="1400"/>
              <a:buChar char="•"/>
              <a:defRPr/>
            </a:lvl9pPr>
          </a:lstStyle>
          <a:p/>
        </p:txBody>
      </p:sp>
      <p:sp>
        <p:nvSpPr>
          <p:cNvPr id="123" name="Google Shape;123;p2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24" name="Shape 124"/>
        <p:cNvGrpSpPr/>
        <p:nvPr/>
      </p:nvGrpSpPr>
      <p:grpSpPr>
        <a:xfrm>
          <a:off x="0" y="0"/>
          <a:ext cx="0" cy="0"/>
          <a:chOff x="0" y="0"/>
          <a:chExt cx="0" cy="0"/>
        </a:xfrm>
      </p:grpSpPr>
      <p:sp>
        <p:nvSpPr>
          <p:cNvPr id="125" name="Google Shape;125;p28"/>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400"/>
              <a:buNone/>
              <a:defRPr/>
            </a:lvl1pPr>
          </a:lstStyle>
          <a:p/>
        </p:txBody>
      </p:sp>
      <p:sp>
        <p:nvSpPr>
          <p:cNvPr id="126" name="Google Shape;126;p2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27" name="Shape 127"/>
        <p:cNvGrpSpPr/>
        <p:nvPr/>
      </p:nvGrpSpPr>
      <p:grpSpPr>
        <a:xfrm>
          <a:off x="0" y="0"/>
          <a:ext cx="0" cy="0"/>
          <a:chOff x="0" y="0"/>
          <a:chExt cx="0" cy="0"/>
        </a:xfrm>
      </p:grpSpPr>
      <p:sp>
        <p:nvSpPr>
          <p:cNvPr id="128" name="Google Shape;128;p29"/>
          <p:cNvSpPr txBox="1"/>
          <p:nvPr>
            <p:ph hasCustomPrompt="1" type="title"/>
          </p:nvPr>
        </p:nvSpPr>
        <p:spPr>
          <a:xfrm>
            <a:off x="311700" y="1106125"/>
            <a:ext cx="8520600" cy="1963500"/>
          </a:xfrm>
          <a:prstGeom prst="rect">
            <a:avLst/>
          </a:prstGeom>
        </p:spPr>
        <p:txBody>
          <a:bodyPr anchorCtr="0" anchor="b" bIns="91425" lIns="0" spcFirstLastPara="1" rIns="0"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129" name="Google Shape;129;p29"/>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17500" lvl="0" marL="457200" algn="ctr">
              <a:spcBef>
                <a:spcPts val="0"/>
              </a:spcBef>
              <a:spcAft>
                <a:spcPts val="0"/>
              </a:spcAft>
              <a:buSzPts val="1400"/>
              <a:buChar char="•"/>
              <a:defRPr/>
            </a:lvl1pPr>
            <a:lvl2pPr indent="-317500" lvl="1" marL="914400" algn="ctr">
              <a:spcBef>
                <a:spcPts val="800"/>
              </a:spcBef>
              <a:spcAft>
                <a:spcPts val="0"/>
              </a:spcAft>
              <a:buSzPts val="1400"/>
              <a:buChar char="•"/>
              <a:defRPr/>
            </a:lvl2pPr>
            <a:lvl3pPr indent="-317500" lvl="2" marL="1371600" algn="ctr">
              <a:spcBef>
                <a:spcPts val="800"/>
              </a:spcBef>
              <a:spcAft>
                <a:spcPts val="0"/>
              </a:spcAft>
              <a:buSzPts val="1400"/>
              <a:buChar char="•"/>
              <a:defRPr/>
            </a:lvl3pPr>
            <a:lvl4pPr indent="-317500" lvl="3" marL="1828800" algn="ctr">
              <a:spcBef>
                <a:spcPts val="800"/>
              </a:spcBef>
              <a:spcAft>
                <a:spcPts val="0"/>
              </a:spcAft>
              <a:buSzPts val="1400"/>
              <a:buChar char="•"/>
              <a:defRPr/>
            </a:lvl4pPr>
            <a:lvl5pPr indent="-317500" lvl="4" marL="2286000" algn="ctr">
              <a:spcBef>
                <a:spcPts val="800"/>
              </a:spcBef>
              <a:spcAft>
                <a:spcPts val="0"/>
              </a:spcAft>
              <a:buSzPts val="1400"/>
              <a:buChar char="•"/>
              <a:defRPr/>
            </a:lvl5pPr>
            <a:lvl6pPr indent="-317500" lvl="5" marL="2743200" algn="ctr">
              <a:spcBef>
                <a:spcPts val="800"/>
              </a:spcBef>
              <a:spcAft>
                <a:spcPts val="0"/>
              </a:spcAft>
              <a:buSzPts val="1400"/>
              <a:buChar char="•"/>
              <a:defRPr/>
            </a:lvl6pPr>
            <a:lvl7pPr indent="-317500" lvl="6" marL="3200400" algn="ctr">
              <a:spcBef>
                <a:spcPts val="800"/>
              </a:spcBef>
              <a:spcAft>
                <a:spcPts val="0"/>
              </a:spcAft>
              <a:buSzPts val="1400"/>
              <a:buChar char="•"/>
              <a:defRPr/>
            </a:lvl7pPr>
            <a:lvl8pPr indent="-317500" lvl="7" marL="3657600" algn="ctr">
              <a:spcBef>
                <a:spcPts val="800"/>
              </a:spcBef>
              <a:spcAft>
                <a:spcPts val="0"/>
              </a:spcAft>
              <a:buSzPts val="1400"/>
              <a:buChar char="•"/>
              <a:defRPr/>
            </a:lvl8pPr>
            <a:lvl9pPr indent="-317500" lvl="8" marL="4114800" algn="ctr">
              <a:spcBef>
                <a:spcPts val="800"/>
              </a:spcBef>
              <a:spcAft>
                <a:spcPts val="800"/>
              </a:spcAft>
              <a:buSzPts val="1400"/>
              <a:buChar char="•"/>
              <a:defRPr/>
            </a:lvl9pPr>
          </a:lstStyle>
          <a:p/>
        </p:txBody>
      </p:sp>
      <p:sp>
        <p:nvSpPr>
          <p:cNvPr id="130" name="Google Shape;130;p2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1" name="Shape 131"/>
        <p:cNvGrpSpPr/>
        <p:nvPr/>
      </p:nvGrpSpPr>
      <p:grpSpPr>
        <a:xfrm>
          <a:off x="0" y="0"/>
          <a:ext cx="0" cy="0"/>
          <a:chOff x="0" y="0"/>
          <a:chExt cx="0" cy="0"/>
        </a:xfrm>
      </p:grpSpPr>
      <p:sp>
        <p:nvSpPr>
          <p:cNvPr id="132" name="Google Shape;132;p3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2">
  <p:cSld name="CUSTOM_3">
    <p:spTree>
      <p:nvGrpSpPr>
        <p:cNvPr id="133" name="Shape 133"/>
        <p:cNvGrpSpPr/>
        <p:nvPr/>
      </p:nvGrpSpPr>
      <p:grpSpPr>
        <a:xfrm>
          <a:off x="0" y="0"/>
          <a:ext cx="0" cy="0"/>
          <a:chOff x="0" y="0"/>
          <a:chExt cx="0" cy="0"/>
        </a:xfrm>
      </p:grpSpPr>
      <p:sp>
        <p:nvSpPr>
          <p:cNvPr id="134" name="Google Shape;134;p31"/>
          <p:cNvSpPr txBox="1"/>
          <p:nvPr>
            <p:ph idx="1" type="body"/>
          </p:nvPr>
        </p:nvSpPr>
        <p:spPr>
          <a:xfrm>
            <a:off x="457200" y="1293450"/>
            <a:ext cx="8229600" cy="3275700"/>
          </a:xfrm>
          <a:prstGeom prst="rect">
            <a:avLst/>
          </a:prstGeom>
        </p:spPr>
        <p:txBody>
          <a:bodyPr anchorCtr="0" anchor="t" bIns="91425" lIns="91425" spcFirstLastPara="1" rIns="91425" wrap="square" tIns="91425">
            <a:normAutofit/>
          </a:bodyPr>
          <a:lstStyle>
            <a:lvl1pPr indent="-330200" lvl="0" marL="457200">
              <a:spcBef>
                <a:spcPts val="0"/>
              </a:spcBef>
              <a:spcAft>
                <a:spcPts val="0"/>
              </a:spcAft>
              <a:buClr>
                <a:schemeClr val="dk1"/>
              </a:buClr>
              <a:buSzPts val="1600"/>
              <a:buChar char="•"/>
              <a:defRPr sz="1600">
                <a:solidFill>
                  <a:schemeClr val="dk1"/>
                </a:solidFill>
              </a:defRPr>
            </a:lvl1pPr>
            <a:lvl2pPr indent="-330200" lvl="1" marL="914400">
              <a:spcBef>
                <a:spcPts val="1000"/>
              </a:spcBef>
              <a:spcAft>
                <a:spcPts val="0"/>
              </a:spcAft>
              <a:buClr>
                <a:schemeClr val="dk1"/>
              </a:buClr>
              <a:buSzPts val="1600"/>
              <a:buChar char="•"/>
              <a:defRPr sz="1600">
                <a:solidFill>
                  <a:schemeClr val="dk1"/>
                </a:solidFill>
              </a:defRPr>
            </a:lvl2pPr>
            <a:lvl3pPr indent="-330200" lvl="2" marL="1371600">
              <a:spcBef>
                <a:spcPts val="1000"/>
              </a:spcBef>
              <a:spcAft>
                <a:spcPts val="0"/>
              </a:spcAft>
              <a:buClr>
                <a:schemeClr val="dk1"/>
              </a:buClr>
              <a:buSzPts val="1600"/>
              <a:buChar char="•"/>
              <a:defRPr sz="1600">
                <a:solidFill>
                  <a:schemeClr val="dk1"/>
                </a:solidFill>
              </a:defRPr>
            </a:lvl3pPr>
            <a:lvl4pPr indent="-330200" lvl="3" marL="1828800">
              <a:spcBef>
                <a:spcPts val="1000"/>
              </a:spcBef>
              <a:spcAft>
                <a:spcPts val="0"/>
              </a:spcAft>
              <a:buClr>
                <a:schemeClr val="dk1"/>
              </a:buClr>
              <a:buSzPts val="1600"/>
              <a:buChar char="•"/>
              <a:defRPr sz="1600">
                <a:solidFill>
                  <a:schemeClr val="dk1"/>
                </a:solidFill>
              </a:defRPr>
            </a:lvl4pPr>
            <a:lvl5pPr indent="-330200" lvl="4" marL="2286000">
              <a:spcBef>
                <a:spcPts val="1000"/>
              </a:spcBef>
              <a:spcAft>
                <a:spcPts val="0"/>
              </a:spcAft>
              <a:buClr>
                <a:schemeClr val="dk1"/>
              </a:buClr>
              <a:buSzPts val="1600"/>
              <a:buChar char="•"/>
              <a:defRPr sz="1600">
                <a:solidFill>
                  <a:schemeClr val="dk1"/>
                </a:solidFill>
              </a:defRPr>
            </a:lvl5pPr>
            <a:lvl6pPr indent="-330200" lvl="5" marL="2743200">
              <a:spcBef>
                <a:spcPts val="1000"/>
              </a:spcBef>
              <a:spcAft>
                <a:spcPts val="0"/>
              </a:spcAft>
              <a:buClr>
                <a:schemeClr val="dk1"/>
              </a:buClr>
              <a:buSzPts val="1600"/>
              <a:buChar char="•"/>
              <a:defRPr sz="1600">
                <a:solidFill>
                  <a:schemeClr val="dk1"/>
                </a:solidFill>
              </a:defRPr>
            </a:lvl6pPr>
            <a:lvl7pPr indent="-330200" lvl="6" marL="3200400">
              <a:spcBef>
                <a:spcPts val="1000"/>
              </a:spcBef>
              <a:spcAft>
                <a:spcPts val="0"/>
              </a:spcAft>
              <a:buClr>
                <a:schemeClr val="dk1"/>
              </a:buClr>
              <a:buSzPts val="1600"/>
              <a:buChar char="•"/>
              <a:defRPr sz="1600">
                <a:solidFill>
                  <a:schemeClr val="dk1"/>
                </a:solidFill>
              </a:defRPr>
            </a:lvl7pPr>
            <a:lvl8pPr indent="-330200" lvl="7" marL="3657600">
              <a:spcBef>
                <a:spcPts val="1000"/>
              </a:spcBef>
              <a:spcAft>
                <a:spcPts val="0"/>
              </a:spcAft>
              <a:buClr>
                <a:schemeClr val="dk1"/>
              </a:buClr>
              <a:buSzPts val="1600"/>
              <a:buChar char="•"/>
              <a:defRPr sz="1600">
                <a:solidFill>
                  <a:schemeClr val="dk1"/>
                </a:solidFill>
              </a:defRPr>
            </a:lvl8pPr>
            <a:lvl9pPr indent="-330200" lvl="8" marL="4114800">
              <a:spcBef>
                <a:spcPts val="1000"/>
              </a:spcBef>
              <a:spcAft>
                <a:spcPts val="1000"/>
              </a:spcAft>
              <a:buClr>
                <a:schemeClr val="dk1"/>
              </a:buClr>
              <a:buSzPts val="1600"/>
              <a:buChar char="•"/>
              <a:defRPr sz="1600">
                <a:solidFill>
                  <a:schemeClr val="dk1"/>
                </a:solidFill>
              </a:defRPr>
            </a:lvl9pPr>
          </a:lstStyle>
          <a:p/>
        </p:txBody>
      </p:sp>
      <p:sp>
        <p:nvSpPr>
          <p:cNvPr id="135" name="Google Shape;135;p31"/>
          <p:cNvSpPr txBox="1"/>
          <p:nvPr>
            <p:ph type="title"/>
          </p:nvPr>
        </p:nvSpPr>
        <p:spPr>
          <a:xfrm>
            <a:off x="457200" y="537750"/>
            <a:ext cx="5603400" cy="755700"/>
          </a:xfrm>
          <a:prstGeom prst="rect">
            <a:avLst/>
          </a:prstGeom>
        </p:spPr>
        <p:txBody>
          <a:bodyPr anchorCtr="0" anchor="ctr" bIns="91425" lIns="0" spcFirstLastPara="1" rIns="0"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1">
  <p:cSld name="TITLE_1">
    <p:spTree>
      <p:nvGrpSpPr>
        <p:cNvPr id="136" name="Shape 136"/>
        <p:cNvGrpSpPr/>
        <p:nvPr/>
      </p:nvGrpSpPr>
      <p:grpSpPr>
        <a:xfrm>
          <a:off x="0" y="0"/>
          <a:ext cx="0" cy="0"/>
          <a:chOff x="0" y="0"/>
          <a:chExt cx="0" cy="0"/>
        </a:xfrm>
      </p:grpSpPr>
      <p:sp>
        <p:nvSpPr>
          <p:cNvPr id="137" name="Google Shape;137;p32"/>
          <p:cNvSpPr txBox="1"/>
          <p:nvPr>
            <p:ph type="ctrTitle"/>
          </p:nvPr>
        </p:nvSpPr>
        <p:spPr>
          <a:xfrm>
            <a:off x="311708" y="744575"/>
            <a:ext cx="8520600" cy="2052600"/>
          </a:xfrm>
          <a:prstGeom prst="rect">
            <a:avLst/>
          </a:prstGeom>
        </p:spPr>
        <p:txBody>
          <a:bodyPr anchorCtr="0" anchor="b" bIns="91425" lIns="0" spcFirstLastPara="1" rIns="0"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38" name="Google Shape;138;p3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39" name="Google Shape;139;p3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aphic Sans 1">
  <p:cSld name="TITLE_2">
    <p:bg>
      <p:bgPr>
        <a:solidFill>
          <a:schemeClr val="lt1"/>
        </a:solidFill>
      </p:bgPr>
    </p:bg>
    <p:spTree>
      <p:nvGrpSpPr>
        <p:cNvPr id="140" name="Shape 140"/>
        <p:cNvGrpSpPr/>
        <p:nvPr/>
      </p:nvGrpSpPr>
      <p:grpSpPr>
        <a:xfrm>
          <a:off x="0" y="0"/>
          <a:ext cx="0" cy="0"/>
          <a:chOff x="0" y="0"/>
          <a:chExt cx="0" cy="0"/>
        </a:xfrm>
      </p:grpSpPr>
      <p:sp>
        <p:nvSpPr>
          <p:cNvPr id="141" name="Google Shape;141;p33"/>
          <p:cNvSpPr txBox="1"/>
          <p:nvPr>
            <p:ph type="ctrTitle"/>
          </p:nvPr>
        </p:nvSpPr>
        <p:spPr>
          <a:xfrm>
            <a:off x="2289975" y="1545525"/>
            <a:ext cx="5257800" cy="2052600"/>
          </a:xfrm>
          <a:prstGeom prst="rect">
            <a:avLst/>
          </a:prstGeom>
        </p:spPr>
        <p:txBody>
          <a:bodyPr anchorCtr="0" anchor="ctr" bIns="91425" lIns="0" spcFirstLastPara="1" rIns="0" wrap="square" tIns="91425">
            <a:normAutofit/>
          </a:bodyPr>
          <a:lstStyle>
            <a:lvl1pPr lvl="0">
              <a:lnSpc>
                <a:spcPct val="75000"/>
              </a:lnSpc>
              <a:spcBef>
                <a:spcPts val="0"/>
              </a:spcBef>
              <a:spcAft>
                <a:spcPts val="0"/>
              </a:spcAft>
              <a:buClr>
                <a:schemeClr val="accent5"/>
              </a:buClr>
              <a:buSzPts val="6800"/>
              <a:buNone/>
              <a:defRPr sz="6800">
                <a:solidFill>
                  <a:schemeClr val="accent5"/>
                </a:solidFill>
              </a:defRPr>
            </a:lvl1pPr>
            <a:lvl2pPr lvl="1">
              <a:lnSpc>
                <a:spcPct val="75000"/>
              </a:lnSpc>
              <a:spcBef>
                <a:spcPts val="0"/>
              </a:spcBef>
              <a:spcAft>
                <a:spcPts val="0"/>
              </a:spcAft>
              <a:buClr>
                <a:schemeClr val="accent5"/>
              </a:buClr>
              <a:buSzPts val="6800"/>
              <a:buNone/>
              <a:defRPr sz="6800">
                <a:solidFill>
                  <a:schemeClr val="accent5"/>
                </a:solidFill>
              </a:defRPr>
            </a:lvl2pPr>
            <a:lvl3pPr lvl="2">
              <a:lnSpc>
                <a:spcPct val="75000"/>
              </a:lnSpc>
              <a:spcBef>
                <a:spcPts val="0"/>
              </a:spcBef>
              <a:spcAft>
                <a:spcPts val="0"/>
              </a:spcAft>
              <a:buClr>
                <a:schemeClr val="accent5"/>
              </a:buClr>
              <a:buSzPts val="6800"/>
              <a:buNone/>
              <a:defRPr sz="6800">
                <a:solidFill>
                  <a:schemeClr val="accent5"/>
                </a:solidFill>
              </a:defRPr>
            </a:lvl3pPr>
            <a:lvl4pPr lvl="3">
              <a:lnSpc>
                <a:spcPct val="75000"/>
              </a:lnSpc>
              <a:spcBef>
                <a:spcPts val="0"/>
              </a:spcBef>
              <a:spcAft>
                <a:spcPts val="0"/>
              </a:spcAft>
              <a:buClr>
                <a:schemeClr val="accent5"/>
              </a:buClr>
              <a:buSzPts val="6800"/>
              <a:buNone/>
              <a:defRPr sz="6800">
                <a:solidFill>
                  <a:schemeClr val="accent5"/>
                </a:solidFill>
              </a:defRPr>
            </a:lvl4pPr>
            <a:lvl5pPr lvl="4">
              <a:lnSpc>
                <a:spcPct val="75000"/>
              </a:lnSpc>
              <a:spcBef>
                <a:spcPts val="0"/>
              </a:spcBef>
              <a:spcAft>
                <a:spcPts val="0"/>
              </a:spcAft>
              <a:buClr>
                <a:schemeClr val="accent5"/>
              </a:buClr>
              <a:buSzPts val="6800"/>
              <a:buNone/>
              <a:defRPr sz="6800">
                <a:solidFill>
                  <a:schemeClr val="accent5"/>
                </a:solidFill>
              </a:defRPr>
            </a:lvl5pPr>
            <a:lvl6pPr lvl="5">
              <a:lnSpc>
                <a:spcPct val="75000"/>
              </a:lnSpc>
              <a:spcBef>
                <a:spcPts val="0"/>
              </a:spcBef>
              <a:spcAft>
                <a:spcPts val="0"/>
              </a:spcAft>
              <a:buClr>
                <a:schemeClr val="accent5"/>
              </a:buClr>
              <a:buSzPts val="6800"/>
              <a:buNone/>
              <a:defRPr sz="6800">
                <a:solidFill>
                  <a:schemeClr val="accent5"/>
                </a:solidFill>
              </a:defRPr>
            </a:lvl6pPr>
            <a:lvl7pPr lvl="6">
              <a:lnSpc>
                <a:spcPct val="75000"/>
              </a:lnSpc>
              <a:spcBef>
                <a:spcPts val="0"/>
              </a:spcBef>
              <a:spcAft>
                <a:spcPts val="0"/>
              </a:spcAft>
              <a:buClr>
                <a:schemeClr val="accent5"/>
              </a:buClr>
              <a:buSzPts val="6800"/>
              <a:buNone/>
              <a:defRPr sz="6800">
                <a:solidFill>
                  <a:schemeClr val="accent5"/>
                </a:solidFill>
              </a:defRPr>
            </a:lvl7pPr>
            <a:lvl8pPr lvl="7">
              <a:lnSpc>
                <a:spcPct val="75000"/>
              </a:lnSpc>
              <a:spcBef>
                <a:spcPts val="0"/>
              </a:spcBef>
              <a:spcAft>
                <a:spcPts val="0"/>
              </a:spcAft>
              <a:buClr>
                <a:schemeClr val="accent5"/>
              </a:buClr>
              <a:buSzPts val="6800"/>
              <a:buNone/>
              <a:defRPr sz="6800">
                <a:solidFill>
                  <a:schemeClr val="accent5"/>
                </a:solidFill>
              </a:defRPr>
            </a:lvl8pPr>
            <a:lvl9pPr lvl="8">
              <a:lnSpc>
                <a:spcPct val="75000"/>
              </a:lnSpc>
              <a:spcBef>
                <a:spcPts val="0"/>
              </a:spcBef>
              <a:spcAft>
                <a:spcPts val="0"/>
              </a:spcAft>
              <a:buClr>
                <a:schemeClr val="accent5"/>
              </a:buClr>
              <a:buSzPts val="6800"/>
              <a:buNone/>
              <a:defRPr sz="6800">
                <a:solidFill>
                  <a:schemeClr val="accent5"/>
                </a:solidFill>
              </a:defRPr>
            </a:lvl9pPr>
          </a:lstStyle>
          <a:p/>
        </p:txBody>
      </p:sp>
      <p:sp>
        <p:nvSpPr>
          <p:cNvPr id="142" name="Google Shape;142;p33"/>
          <p:cNvSpPr txBox="1"/>
          <p:nvPr>
            <p:ph idx="1" type="subTitle"/>
          </p:nvPr>
        </p:nvSpPr>
        <p:spPr>
          <a:xfrm>
            <a:off x="2289975" y="4120200"/>
            <a:ext cx="4680900" cy="451800"/>
          </a:xfrm>
          <a:prstGeom prst="rect">
            <a:avLst/>
          </a:prstGeom>
        </p:spPr>
        <p:txBody>
          <a:bodyPr anchorCtr="0" anchor="b" bIns="91425" lIns="91425" spcFirstLastPara="1" rIns="91425" wrap="square" tIns="91425">
            <a:normAutofit/>
          </a:bodyPr>
          <a:lstStyle>
            <a:lvl1pPr lvl="0">
              <a:lnSpc>
                <a:spcPct val="100000"/>
              </a:lnSpc>
              <a:spcBef>
                <a:spcPts val="0"/>
              </a:spcBef>
              <a:spcAft>
                <a:spcPts val="0"/>
              </a:spcAft>
              <a:buClr>
                <a:schemeClr val="dk1"/>
              </a:buClr>
              <a:buSzPts val="1400"/>
              <a:buNone/>
              <a:defRPr/>
            </a:lvl1pPr>
            <a:lvl2pPr lvl="1">
              <a:lnSpc>
                <a:spcPct val="100000"/>
              </a:lnSpc>
              <a:spcBef>
                <a:spcPts val="0"/>
              </a:spcBef>
              <a:spcAft>
                <a:spcPts val="0"/>
              </a:spcAft>
              <a:buClr>
                <a:schemeClr val="dk1"/>
              </a:buClr>
              <a:buSzPts val="1800"/>
              <a:buNone/>
              <a:defRPr sz="1800"/>
            </a:lvl2pPr>
            <a:lvl3pPr lvl="2">
              <a:lnSpc>
                <a:spcPct val="100000"/>
              </a:lnSpc>
              <a:spcBef>
                <a:spcPts val="0"/>
              </a:spcBef>
              <a:spcAft>
                <a:spcPts val="0"/>
              </a:spcAft>
              <a:buSzPts val="1800"/>
              <a:buNone/>
              <a:defRPr sz="1800"/>
            </a:lvl3pPr>
            <a:lvl4pPr lvl="3">
              <a:lnSpc>
                <a:spcPct val="100000"/>
              </a:lnSpc>
              <a:spcBef>
                <a:spcPts val="0"/>
              </a:spcBef>
              <a:spcAft>
                <a:spcPts val="0"/>
              </a:spcAft>
              <a:buSzPts val="1800"/>
              <a:buNone/>
              <a:defRPr sz="1800"/>
            </a:lvl4pPr>
            <a:lvl5pPr lvl="4">
              <a:lnSpc>
                <a:spcPct val="100000"/>
              </a:lnSpc>
              <a:spcBef>
                <a:spcPts val="0"/>
              </a:spcBef>
              <a:spcAft>
                <a:spcPts val="0"/>
              </a:spcAft>
              <a:buSzPts val="1800"/>
              <a:buNone/>
              <a:defRPr sz="1800"/>
            </a:lvl5pPr>
            <a:lvl6pPr lvl="5">
              <a:lnSpc>
                <a:spcPct val="100000"/>
              </a:lnSpc>
              <a:spcBef>
                <a:spcPts val="0"/>
              </a:spcBef>
              <a:spcAft>
                <a:spcPts val="0"/>
              </a:spcAft>
              <a:buSzPts val="1800"/>
              <a:buNone/>
              <a:defRPr sz="1800"/>
            </a:lvl6pPr>
            <a:lvl7pPr lvl="6">
              <a:lnSpc>
                <a:spcPct val="100000"/>
              </a:lnSpc>
              <a:spcBef>
                <a:spcPts val="0"/>
              </a:spcBef>
              <a:spcAft>
                <a:spcPts val="0"/>
              </a:spcAft>
              <a:buSzPts val="1800"/>
              <a:buNone/>
              <a:defRPr sz="1800"/>
            </a:lvl7pPr>
            <a:lvl8pPr lvl="7">
              <a:lnSpc>
                <a:spcPct val="100000"/>
              </a:lnSpc>
              <a:spcBef>
                <a:spcPts val="0"/>
              </a:spcBef>
              <a:spcAft>
                <a:spcPts val="0"/>
              </a:spcAft>
              <a:buSzPts val="1800"/>
              <a:buNone/>
              <a:defRPr sz="1800"/>
            </a:lvl8pPr>
            <a:lvl9pPr lvl="8">
              <a:lnSpc>
                <a:spcPct val="100000"/>
              </a:lnSpc>
              <a:spcBef>
                <a:spcPts val="0"/>
              </a:spcBef>
              <a:spcAft>
                <a:spcPts val="0"/>
              </a:spcAft>
              <a:buSzPts val="1800"/>
              <a:buNone/>
              <a:defRPr sz="1800"/>
            </a:lvl9pPr>
          </a:lstStyle>
          <a:p/>
        </p:txBody>
      </p:sp>
      <p:sp>
        <p:nvSpPr>
          <p:cNvPr id="143" name="Google Shape;143;p3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44" name="Google Shape;144;p33"/>
          <p:cNvSpPr txBox="1"/>
          <p:nvPr>
            <p:ph idx="2" type="subTitle"/>
          </p:nvPr>
        </p:nvSpPr>
        <p:spPr>
          <a:xfrm>
            <a:off x="2289975" y="3502200"/>
            <a:ext cx="4680900" cy="451800"/>
          </a:xfrm>
          <a:prstGeom prst="rect">
            <a:avLst/>
          </a:prstGeom>
        </p:spPr>
        <p:txBody>
          <a:bodyPr anchorCtr="0" anchor="b" bIns="91425" lIns="91425" spcFirstLastPara="1" rIns="91425" wrap="square" tIns="91425">
            <a:normAutofit/>
          </a:bodyPr>
          <a:lstStyle>
            <a:lvl1pPr lvl="0">
              <a:lnSpc>
                <a:spcPct val="100000"/>
              </a:lnSpc>
              <a:spcBef>
                <a:spcPts val="0"/>
              </a:spcBef>
              <a:spcAft>
                <a:spcPts val="0"/>
              </a:spcAft>
              <a:buClr>
                <a:schemeClr val="dk1"/>
              </a:buClr>
              <a:buSzPts val="1400"/>
              <a:buNone/>
              <a:defRPr/>
            </a:lvl1pPr>
            <a:lvl2pPr lvl="1">
              <a:lnSpc>
                <a:spcPct val="100000"/>
              </a:lnSpc>
              <a:spcBef>
                <a:spcPts val="0"/>
              </a:spcBef>
              <a:spcAft>
                <a:spcPts val="0"/>
              </a:spcAft>
              <a:buClr>
                <a:schemeClr val="dk1"/>
              </a:buClr>
              <a:buSzPts val="1800"/>
              <a:buNone/>
              <a:defRPr sz="1800"/>
            </a:lvl2pPr>
            <a:lvl3pPr lvl="2">
              <a:lnSpc>
                <a:spcPct val="100000"/>
              </a:lnSpc>
              <a:spcBef>
                <a:spcPts val="0"/>
              </a:spcBef>
              <a:spcAft>
                <a:spcPts val="0"/>
              </a:spcAft>
              <a:buSzPts val="1800"/>
              <a:buNone/>
              <a:defRPr sz="1800"/>
            </a:lvl3pPr>
            <a:lvl4pPr lvl="3">
              <a:lnSpc>
                <a:spcPct val="100000"/>
              </a:lnSpc>
              <a:spcBef>
                <a:spcPts val="0"/>
              </a:spcBef>
              <a:spcAft>
                <a:spcPts val="0"/>
              </a:spcAft>
              <a:buSzPts val="1800"/>
              <a:buNone/>
              <a:defRPr sz="1800"/>
            </a:lvl4pPr>
            <a:lvl5pPr lvl="4">
              <a:lnSpc>
                <a:spcPct val="100000"/>
              </a:lnSpc>
              <a:spcBef>
                <a:spcPts val="0"/>
              </a:spcBef>
              <a:spcAft>
                <a:spcPts val="0"/>
              </a:spcAft>
              <a:buSzPts val="1800"/>
              <a:buNone/>
              <a:defRPr sz="1800"/>
            </a:lvl5pPr>
            <a:lvl6pPr lvl="5">
              <a:lnSpc>
                <a:spcPct val="100000"/>
              </a:lnSpc>
              <a:spcBef>
                <a:spcPts val="0"/>
              </a:spcBef>
              <a:spcAft>
                <a:spcPts val="0"/>
              </a:spcAft>
              <a:buSzPts val="1800"/>
              <a:buNone/>
              <a:defRPr sz="1800"/>
            </a:lvl6pPr>
            <a:lvl7pPr lvl="6">
              <a:lnSpc>
                <a:spcPct val="100000"/>
              </a:lnSpc>
              <a:spcBef>
                <a:spcPts val="0"/>
              </a:spcBef>
              <a:spcAft>
                <a:spcPts val="0"/>
              </a:spcAft>
              <a:buSzPts val="1800"/>
              <a:buNone/>
              <a:defRPr sz="1800"/>
            </a:lvl7pPr>
            <a:lvl8pPr lvl="7">
              <a:lnSpc>
                <a:spcPct val="100000"/>
              </a:lnSpc>
              <a:spcBef>
                <a:spcPts val="0"/>
              </a:spcBef>
              <a:spcAft>
                <a:spcPts val="0"/>
              </a:spcAft>
              <a:buSzPts val="1800"/>
              <a:buNone/>
              <a:defRPr sz="1800"/>
            </a:lvl8pPr>
            <a:lvl9pPr lvl="8">
              <a:lnSpc>
                <a:spcPct val="100000"/>
              </a:lnSpc>
              <a:spcBef>
                <a:spcPts val="0"/>
              </a:spcBef>
              <a:spcAft>
                <a:spcPts val="0"/>
              </a:spcAft>
              <a:buSzPts val="1800"/>
              <a:buNone/>
              <a:defRPr sz="1800"/>
            </a:lvl9pPr>
          </a:lstStyle>
          <a:p/>
        </p:txBody>
      </p:sp>
    </p:spTree>
  </p:cSld>
  <p:clrMapOvr>
    <a:masterClrMapping/>
  </p:clrMapOvr>
  <p:extLst>
    <p:ext uri="{DCECCB84-F9BA-43D5-87BE-67443E8EF086}">
      <p15:sldGuideLst>
        <p15:guide id="1" pos="576">
          <p15:clr>
            <a:srgbClr val="E46962"/>
          </p15:clr>
        </p15:guide>
        <p15:guide id="2" pos="5184">
          <p15:clr>
            <a:srgbClr val="E46962"/>
          </p15:clr>
        </p15:guide>
        <p15:guide id="3" orient="horz" pos="2880">
          <p15:clr>
            <a:srgbClr val="E46962"/>
          </p15:clr>
        </p15:guide>
        <p15:guide id="4" pos="3888">
          <p15:clr>
            <a:srgbClr val="E46962"/>
          </p15:clr>
        </p15:guide>
      </p15:sldGuideLst>
    </p:ext>
  </p:extLst>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aphic Sans 2">
  <p:cSld name="TITLE_3">
    <p:bg>
      <p:bgPr>
        <a:solidFill>
          <a:schemeClr val="dk1"/>
        </a:solidFill>
      </p:bgPr>
    </p:bg>
    <p:spTree>
      <p:nvGrpSpPr>
        <p:cNvPr id="145" name="Shape 145"/>
        <p:cNvGrpSpPr/>
        <p:nvPr/>
      </p:nvGrpSpPr>
      <p:grpSpPr>
        <a:xfrm>
          <a:off x="0" y="0"/>
          <a:ext cx="0" cy="0"/>
          <a:chOff x="0" y="0"/>
          <a:chExt cx="0" cy="0"/>
        </a:xfrm>
      </p:grpSpPr>
      <p:sp>
        <p:nvSpPr>
          <p:cNvPr id="146" name="Google Shape;146;p34"/>
          <p:cNvSpPr txBox="1"/>
          <p:nvPr>
            <p:ph type="ctrTitle"/>
          </p:nvPr>
        </p:nvSpPr>
        <p:spPr>
          <a:xfrm>
            <a:off x="914400" y="1545450"/>
            <a:ext cx="5257800" cy="2052600"/>
          </a:xfrm>
          <a:prstGeom prst="rect">
            <a:avLst/>
          </a:prstGeom>
        </p:spPr>
        <p:txBody>
          <a:bodyPr anchorCtr="0" anchor="ctr" bIns="91425" lIns="0" spcFirstLastPara="1" rIns="0" wrap="square" tIns="91425">
            <a:normAutofit/>
          </a:bodyPr>
          <a:lstStyle>
            <a:lvl1pPr lvl="0">
              <a:lnSpc>
                <a:spcPct val="75000"/>
              </a:lnSpc>
              <a:spcBef>
                <a:spcPts val="0"/>
              </a:spcBef>
              <a:spcAft>
                <a:spcPts val="0"/>
              </a:spcAft>
              <a:buClr>
                <a:schemeClr val="accent6"/>
              </a:buClr>
              <a:buSzPts val="5200"/>
              <a:buNone/>
              <a:defRPr sz="5200">
                <a:solidFill>
                  <a:schemeClr val="accent6"/>
                </a:solidFill>
              </a:defRPr>
            </a:lvl1pPr>
            <a:lvl2pPr lvl="1">
              <a:lnSpc>
                <a:spcPct val="75000"/>
              </a:lnSpc>
              <a:spcBef>
                <a:spcPts val="0"/>
              </a:spcBef>
              <a:spcAft>
                <a:spcPts val="0"/>
              </a:spcAft>
              <a:buClr>
                <a:schemeClr val="accent6"/>
              </a:buClr>
              <a:buSzPts val="5200"/>
              <a:buNone/>
              <a:defRPr sz="5200">
                <a:solidFill>
                  <a:schemeClr val="accent6"/>
                </a:solidFill>
              </a:defRPr>
            </a:lvl2pPr>
            <a:lvl3pPr lvl="2">
              <a:lnSpc>
                <a:spcPct val="75000"/>
              </a:lnSpc>
              <a:spcBef>
                <a:spcPts val="0"/>
              </a:spcBef>
              <a:spcAft>
                <a:spcPts val="0"/>
              </a:spcAft>
              <a:buClr>
                <a:schemeClr val="accent6"/>
              </a:buClr>
              <a:buSzPts val="5200"/>
              <a:buNone/>
              <a:defRPr sz="5200">
                <a:solidFill>
                  <a:schemeClr val="accent6"/>
                </a:solidFill>
              </a:defRPr>
            </a:lvl3pPr>
            <a:lvl4pPr lvl="3">
              <a:lnSpc>
                <a:spcPct val="75000"/>
              </a:lnSpc>
              <a:spcBef>
                <a:spcPts val="0"/>
              </a:spcBef>
              <a:spcAft>
                <a:spcPts val="0"/>
              </a:spcAft>
              <a:buClr>
                <a:schemeClr val="accent6"/>
              </a:buClr>
              <a:buSzPts val="5200"/>
              <a:buNone/>
              <a:defRPr sz="5200">
                <a:solidFill>
                  <a:schemeClr val="accent6"/>
                </a:solidFill>
              </a:defRPr>
            </a:lvl4pPr>
            <a:lvl5pPr lvl="4">
              <a:lnSpc>
                <a:spcPct val="75000"/>
              </a:lnSpc>
              <a:spcBef>
                <a:spcPts val="0"/>
              </a:spcBef>
              <a:spcAft>
                <a:spcPts val="0"/>
              </a:spcAft>
              <a:buClr>
                <a:schemeClr val="accent6"/>
              </a:buClr>
              <a:buSzPts val="5200"/>
              <a:buNone/>
              <a:defRPr sz="5200">
                <a:solidFill>
                  <a:schemeClr val="accent6"/>
                </a:solidFill>
              </a:defRPr>
            </a:lvl5pPr>
            <a:lvl6pPr lvl="5">
              <a:lnSpc>
                <a:spcPct val="75000"/>
              </a:lnSpc>
              <a:spcBef>
                <a:spcPts val="0"/>
              </a:spcBef>
              <a:spcAft>
                <a:spcPts val="0"/>
              </a:spcAft>
              <a:buClr>
                <a:schemeClr val="accent6"/>
              </a:buClr>
              <a:buSzPts val="5200"/>
              <a:buNone/>
              <a:defRPr sz="5200">
                <a:solidFill>
                  <a:schemeClr val="accent6"/>
                </a:solidFill>
              </a:defRPr>
            </a:lvl6pPr>
            <a:lvl7pPr lvl="6">
              <a:lnSpc>
                <a:spcPct val="75000"/>
              </a:lnSpc>
              <a:spcBef>
                <a:spcPts val="0"/>
              </a:spcBef>
              <a:spcAft>
                <a:spcPts val="0"/>
              </a:spcAft>
              <a:buClr>
                <a:schemeClr val="accent6"/>
              </a:buClr>
              <a:buSzPts val="5200"/>
              <a:buNone/>
              <a:defRPr sz="5200">
                <a:solidFill>
                  <a:schemeClr val="accent6"/>
                </a:solidFill>
              </a:defRPr>
            </a:lvl7pPr>
            <a:lvl8pPr lvl="7">
              <a:lnSpc>
                <a:spcPct val="75000"/>
              </a:lnSpc>
              <a:spcBef>
                <a:spcPts val="0"/>
              </a:spcBef>
              <a:spcAft>
                <a:spcPts val="0"/>
              </a:spcAft>
              <a:buClr>
                <a:schemeClr val="accent6"/>
              </a:buClr>
              <a:buSzPts val="5200"/>
              <a:buNone/>
              <a:defRPr sz="5200">
                <a:solidFill>
                  <a:schemeClr val="accent6"/>
                </a:solidFill>
              </a:defRPr>
            </a:lvl8pPr>
            <a:lvl9pPr lvl="8">
              <a:lnSpc>
                <a:spcPct val="75000"/>
              </a:lnSpc>
              <a:spcBef>
                <a:spcPts val="0"/>
              </a:spcBef>
              <a:spcAft>
                <a:spcPts val="0"/>
              </a:spcAft>
              <a:buClr>
                <a:schemeClr val="accent6"/>
              </a:buClr>
              <a:buSzPts val="5200"/>
              <a:buNone/>
              <a:defRPr sz="5200">
                <a:solidFill>
                  <a:schemeClr val="accent6"/>
                </a:solidFill>
              </a:defRPr>
            </a:lvl9pPr>
          </a:lstStyle>
          <a:p/>
        </p:txBody>
      </p:sp>
      <p:sp>
        <p:nvSpPr>
          <p:cNvPr id="147" name="Google Shape;147;p34"/>
          <p:cNvSpPr txBox="1"/>
          <p:nvPr>
            <p:ph idx="1" type="subTitle"/>
          </p:nvPr>
        </p:nvSpPr>
        <p:spPr>
          <a:xfrm>
            <a:off x="914400" y="4120125"/>
            <a:ext cx="4680900" cy="451800"/>
          </a:xfrm>
          <a:prstGeom prst="rect">
            <a:avLst/>
          </a:prstGeom>
        </p:spPr>
        <p:txBody>
          <a:bodyPr anchorCtr="0" anchor="b" bIns="91425" lIns="91425" spcFirstLastPara="1" rIns="91425" wrap="square" tIns="91425">
            <a:normAutofit/>
          </a:bodyPr>
          <a:lstStyle>
            <a:lvl1pPr lvl="0">
              <a:lnSpc>
                <a:spcPct val="100000"/>
              </a:lnSpc>
              <a:spcBef>
                <a:spcPts val="0"/>
              </a:spcBef>
              <a:spcAft>
                <a:spcPts val="0"/>
              </a:spcAft>
              <a:buClr>
                <a:schemeClr val="accent6"/>
              </a:buClr>
              <a:buSzPts val="1400"/>
              <a:buFont typeface="Inter Medium"/>
              <a:buNone/>
              <a:defRPr>
                <a:solidFill>
                  <a:schemeClr val="accent6"/>
                </a:solidFill>
                <a:latin typeface="Inter Medium"/>
                <a:ea typeface="Inter Medium"/>
                <a:cs typeface="Inter Medium"/>
                <a:sym typeface="Inter Medium"/>
              </a:defRPr>
            </a:lvl1pPr>
            <a:lvl2pPr lvl="1">
              <a:lnSpc>
                <a:spcPct val="100000"/>
              </a:lnSpc>
              <a:spcBef>
                <a:spcPts val="0"/>
              </a:spcBef>
              <a:spcAft>
                <a:spcPts val="0"/>
              </a:spcAft>
              <a:buClr>
                <a:schemeClr val="accent6"/>
              </a:buClr>
              <a:buSzPts val="1800"/>
              <a:buFont typeface="Inter Medium"/>
              <a:buNone/>
              <a:defRPr sz="1800">
                <a:solidFill>
                  <a:schemeClr val="accent6"/>
                </a:solidFill>
                <a:latin typeface="Inter Medium"/>
                <a:ea typeface="Inter Medium"/>
                <a:cs typeface="Inter Medium"/>
                <a:sym typeface="Inter Medium"/>
              </a:defRPr>
            </a:lvl2pPr>
            <a:lvl3pPr lvl="2">
              <a:lnSpc>
                <a:spcPct val="100000"/>
              </a:lnSpc>
              <a:spcBef>
                <a:spcPts val="0"/>
              </a:spcBef>
              <a:spcAft>
                <a:spcPts val="0"/>
              </a:spcAft>
              <a:buClr>
                <a:schemeClr val="accent6"/>
              </a:buClr>
              <a:buSzPts val="1800"/>
              <a:buFont typeface="Inter Medium"/>
              <a:buNone/>
              <a:defRPr sz="1800">
                <a:solidFill>
                  <a:schemeClr val="accent6"/>
                </a:solidFill>
                <a:latin typeface="Inter Medium"/>
                <a:ea typeface="Inter Medium"/>
                <a:cs typeface="Inter Medium"/>
                <a:sym typeface="Inter Medium"/>
              </a:defRPr>
            </a:lvl3pPr>
            <a:lvl4pPr lvl="3">
              <a:lnSpc>
                <a:spcPct val="100000"/>
              </a:lnSpc>
              <a:spcBef>
                <a:spcPts val="0"/>
              </a:spcBef>
              <a:spcAft>
                <a:spcPts val="0"/>
              </a:spcAft>
              <a:buClr>
                <a:schemeClr val="accent6"/>
              </a:buClr>
              <a:buSzPts val="1800"/>
              <a:buFont typeface="Inter Medium"/>
              <a:buNone/>
              <a:defRPr sz="1800">
                <a:solidFill>
                  <a:schemeClr val="accent6"/>
                </a:solidFill>
                <a:latin typeface="Inter Medium"/>
                <a:ea typeface="Inter Medium"/>
                <a:cs typeface="Inter Medium"/>
                <a:sym typeface="Inter Medium"/>
              </a:defRPr>
            </a:lvl4pPr>
            <a:lvl5pPr lvl="4">
              <a:lnSpc>
                <a:spcPct val="100000"/>
              </a:lnSpc>
              <a:spcBef>
                <a:spcPts val="0"/>
              </a:spcBef>
              <a:spcAft>
                <a:spcPts val="0"/>
              </a:spcAft>
              <a:buClr>
                <a:schemeClr val="accent6"/>
              </a:buClr>
              <a:buSzPts val="1800"/>
              <a:buFont typeface="Inter Medium"/>
              <a:buNone/>
              <a:defRPr sz="1800">
                <a:solidFill>
                  <a:schemeClr val="accent6"/>
                </a:solidFill>
                <a:latin typeface="Inter Medium"/>
                <a:ea typeface="Inter Medium"/>
                <a:cs typeface="Inter Medium"/>
                <a:sym typeface="Inter Medium"/>
              </a:defRPr>
            </a:lvl5pPr>
            <a:lvl6pPr lvl="5">
              <a:lnSpc>
                <a:spcPct val="100000"/>
              </a:lnSpc>
              <a:spcBef>
                <a:spcPts val="0"/>
              </a:spcBef>
              <a:spcAft>
                <a:spcPts val="0"/>
              </a:spcAft>
              <a:buClr>
                <a:schemeClr val="accent6"/>
              </a:buClr>
              <a:buSzPts val="1800"/>
              <a:buFont typeface="Inter Medium"/>
              <a:buNone/>
              <a:defRPr sz="1800">
                <a:solidFill>
                  <a:schemeClr val="accent6"/>
                </a:solidFill>
                <a:latin typeface="Inter Medium"/>
                <a:ea typeface="Inter Medium"/>
                <a:cs typeface="Inter Medium"/>
                <a:sym typeface="Inter Medium"/>
              </a:defRPr>
            </a:lvl6pPr>
            <a:lvl7pPr lvl="6">
              <a:lnSpc>
                <a:spcPct val="100000"/>
              </a:lnSpc>
              <a:spcBef>
                <a:spcPts val="0"/>
              </a:spcBef>
              <a:spcAft>
                <a:spcPts val="0"/>
              </a:spcAft>
              <a:buClr>
                <a:schemeClr val="accent6"/>
              </a:buClr>
              <a:buSzPts val="1800"/>
              <a:buFont typeface="Inter Medium"/>
              <a:buNone/>
              <a:defRPr sz="1800">
                <a:solidFill>
                  <a:schemeClr val="accent6"/>
                </a:solidFill>
                <a:latin typeface="Inter Medium"/>
                <a:ea typeface="Inter Medium"/>
                <a:cs typeface="Inter Medium"/>
                <a:sym typeface="Inter Medium"/>
              </a:defRPr>
            </a:lvl7pPr>
            <a:lvl8pPr lvl="7">
              <a:lnSpc>
                <a:spcPct val="100000"/>
              </a:lnSpc>
              <a:spcBef>
                <a:spcPts val="0"/>
              </a:spcBef>
              <a:spcAft>
                <a:spcPts val="0"/>
              </a:spcAft>
              <a:buClr>
                <a:schemeClr val="accent6"/>
              </a:buClr>
              <a:buSzPts val="1800"/>
              <a:buFont typeface="Inter Medium"/>
              <a:buNone/>
              <a:defRPr sz="1800">
                <a:solidFill>
                  <a:schemeClr val="accent6"/>
                </a:solidFill>
                <a:latin typeface="Inter Medium"/>
                <a:ea typeface="Inter Medium"/>
                <a:cs typeface="Inter Medium"/>
                <a:sym typeface="Inter Medium"/>
              </a:defRPr>
            </a:lvl8pPr>
            <a:lvl9pPr lvl="8">
              <a:lnSpc>
                <a:spcPct val="100000"/>
              </a:lnSpc>
              <a:spcBef>
                <a:spcPts val="0"/>
              </a:spcBef>
              <a:spcAft>
                <a:spcPts val="0"/>
              </a:spcAft>
              <a:buClr>
                <a:schemeClr val="accent6"/>
              </a:buClr>
              <a:buSzPts val="1800"/>
              <a:buFont typeface="Inter Medium"/>
              <a:buNone/>
              <a:defRPr sz="1800">
                <a:solidFill>
                  <a:schemeClr val="accent6"/>
                </a:solidFill>
                <a:latin typeface="Inter Medium"/>
                <a:ea typeface="Inter Medium"/>
                <a:cs typeface="Inter Medium"/>
                <a:sym typeface="Inter Medium"/>
              </a:defRPr>
            </a:lvl9pPr>
          </a:lstStyle>
          <a:p/>
        </p:txBody>
      </p:sp>
      <p:sp>
        <p:nvSpPr>
          <p:cNvPr id="148" name="Google Shape;148;p3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49" name="Google Shape;149;p34"/>
          <p:cNvSpPr/>
          <p:nvPr>
            <p:ph idx="2" type="pic"/>
          </p:nvPr>
        </p:nvSpPr>
        <p:spPr>
          <a:xfrm>
            <a:off x="6173525" y="-13300"/>
            <a:ext cx="2970600" cy="5156700"/>
          </a:xfrm>
          <a:prstGeom prst="rect">
            <a:avLst/>
          </a:prstGeom>
          <a:noFill/>
          <a:ln>
            <a:noFill/>
          </a:ln>
        </p:spPr>
      </p:sp>
      <p:sp>
        <p:nvSpPr>
          <p:cNvPr id="150" name="Google Shape;150;p34"/>
          <p:cNvSpPr txBox="1"/>
          <p:nvPr>
            <p:ph idx="3" type="subTitle"/>
          </p:nvPr>
        </p:nvSpPr>
        <p:spPr>
          <a:xfrm>
            <a:off x="914400" y="3502125"/>
            <a:ext cx="4680900" cy="451800"/>
          </a:xfrm>
          <a:prstGeom prst="rect">
            <a:avLst/>
          </a:prstGeom>
        </p:spPr>
        <p:txBody>
          <a:bodyPr anchorCtr="0" anchor="b" bIns="91425" lIns="91425" spcFirstLastPara="1" rIns="91425" wrap="square" tIns="91425">
            <a:normAutofit/>
          </a:bodyPr>
          <a:lstStyle>
            <a:lvl1pPr lvl="0">
              <a:lnSpc>
                <a:spcPct val="100000"/>
              </a:lnSpc>
              <a:spcBef>
                <a:spcPts val="0"/>
              </a:spcBef>
              <a:spcAft>
                <a:spcPts val="0"/>
              </a:spcAft>
              <a:buClr>
                <a:schemeClr val="accent6"/>
              </a:buClr>
              <a:buSzPts val="1400"/>
              <a:buFont typeface="Inter Medium"/>
              <a:buNone/>
              <a:defRPr>
                <a:solidFill>
                  <a:schemeClr val="accent6"/>
                </a:solidFill>
                <a:latin typeface="Inter Medium"/>
                <a:ea typeface="Inter Medium"/>
                <a:cs typeface="Inter Medium"/>
                <a:sym typeface="Inter Medium"/>
              </a:defRPr>
            </a:lvl1pPr>
            <a:lvl2pPr lvl="1">
              <a:lnSpc>
                <a:spcPct val="100000"/>
              </a:lnSpc>
              <a:spcBef>
                <a:spcPts val="0"/>
              </a:spcBef>
              <a:spcAft>
                <a:spcPts val="0"/>
              </a:spcAft>
              <a:buClr>
                <a:schemeClr val="accent6"/>
              </a:buClr>
              <a:buSzPts val="1800"/>
              <a:buFont typeface="Inter Medium"/>
              <a:buNone/>
              <a:defRPr sz="1800">
                <a:solidFill>
                  <a:schemeClr val="accent6"/>
                </a:solidFill>
                <a:latin typeface="Inter Medium"/>
                <a:ea typeface="Inter Medium"/>
                <a:cs typeface="Inter Medium"/>
                <a:sym typeface="Inter Medium"/>
              </a:defRPr>
            </a:lvl2pPr>
            <a:lvl3pPr lvl="2">
              <a:lnSpc>
                <a:spcPct val="100000"/>
              </a:lnSpc>
              <a:spcBef>
                <a:spcPts val="0"/>
              </a:spcBef>
              <a:spcAft>
                <a:spcPts val="0"/>
              </a:spcAft>
              <a:buClr>
                <a:schemeClr val="accent6"/>
              </a:buClr>
              <a:buSzPts val="1800"/>
              <a:buFont typeface="Inter Medium"/>
              <a:buNone/>
              <a:defRPr sz="1800">
                <a:solidFill>
                  <a:schemeClr val="accent6"/>
                </a:solidFill>
                <a:latin typeface="Inter Medium"/>
                <a:ea typeface="Inter Medium"/>
                <a:cs typeface="Inter Medium"/>
                <a:sym typeface="Inter Medium"/>
              </a:defRPr>
            </a:lvl3pPr>
            <a:lvl4pPr lvl="3">
              <a:lnSpc>
                <a:spcPct val="100000"/>
              </a:lnSpc>
              <a:spcBef>
                <a:spcPts val="0"/>
              </a:spcBef>
              <a:spcAft>
                <a:spcPts val="0"/>
              </a:spcAft>
              <a:buClr>
                <a:schemeClr val="accent6"/>
              </a:buClr>
              <a:buSzPts val="1800"/>
              <a:buFont typeface="Inter Medium"/>
              <a:buNone/>
              <a:defRPr sz="1800">
                <a:solidFill>
                  <a:schemeClr val="accent6"/>
                </a:solidFill>
                <a:latin typeface="Inter Medium"/>
                <a:ea typeface="Inter Medium"/>
                <a:cs typeface="Inter Medium"/>
                <a:sym typeface="Inter Medium"/>
              </a:defRPr>
            </a:lvl4pPr>
            <a:lvl5pPr lvl="4">
              <a:lnSpc>
                <a:spcPct val="100000"/>
              </a:lnSpc>
              <a:spcBef>
                <a:spcPts val="0"/>
              </a:spcBef>
              <a:spcAft>
                <a:spcPts val="0"/>
              </a:spcAft>
              <a:buClr>
                <a:schemeClr val="accent6"/>
              </a:buClr>
              <a:buSzPts val="1800"/>
              <a:buFont typeface="Inter Medium"/>
              <a:buNone/>
              <a:defRPr sz="1800">
                <a:solidFill>
                  <a:schemeClr val="accent6"/>
                </a:solidFill>
                <a:latin typeface="Inter Medium"/>
                <a:ea typeface="Inter Medium"/>
                <a:cs typeface="Inter Medium"/>
                <a:sym typeface="Inter Medium"/>
              </a:defRPr>
            </a:lvl5pPr>
            <a:lvl6pPr lvl="5">
              <a:lnSpc>
                <a:spcPct val="100000"/>
              </a:lnSpc>
              <a:spcBef>
                <a:spcPts val="0"/>
              </a:spcBef>
              <a:spcAft>
                <a:spcPts val="0"/>
              </a:spcAft>
              <a:buClr>
                <a:schemeClr val="accent6"/>
              </a:buClr>
              <a:buSzPts val="1800"/>
              <a:buFont typeface="Inter Medium"/>
              <a:buNone/>
              <a:defRPr sz="1800">
                <a:solidFill>
                  <a:schemeClr val="accent6"/>
                </a:solidFill>
                <a:latin typeface="Inter Medium"/>
                <a:ea typeface="Inter Medium"/>
                <a:cs typeface="Inter Medium"/>
                <a:sym typeface="Inter Medium"/>
              </a:defRPr>
            </a:lvl6pPr>
            <a:lvl7pPr lvl="6">
              <a:lnSpc>
                <a:spcPct val="100000"/>
              </a:lnSpc>
              <a:spcBef>
                <a:spcPts val="0"/>
              </a:spcBef>
              <a:spcAft>
                <a:spcPts val="0"/>
              </a:spcAft>
              <a:buClr>
                <a:schemeClr val="accent6"/>
              </a:buClr>
              <a:buSzPts val="1800"/>
              <a:buFont typeface="Inter Medium"/>
              <a:buNone/>
              <a:defRPr sz="1800">
                <a:solidFill>
                  <a:schemeClr val="accent6"/>
                </a:solidFill>
                <a:latin typeface="Inter Medium"/>
                <a:ea typeface="Inter Medium"/>
                <a:cs typeface="Inter Medium"/>
                <a:sym typeface="Inter Medium"/>
              </a:defRPr>
            </a:lvl7pPr>
            <a:lvl8pPr lvl="7">
              <a:lnSpc>
                <a:spcPct val="100000"/>
              </a:lnSpc>
              <a:spcBef>
                <a:spcPts val="0"/>
              </a:spcBef>
              <a:spcAft>
                <a:spcPts val="0"/>
              </a:spcAft>
              <a:buClr>
                <a:schemeClr val="accent6"/>
              </a:buClr>
              <a:buSzPts val="1800"/>
              <a:buFont typeface="Inter Medium"/>
              <a:buNone/>
              <a:defRPr sz="1800">
                <a:solidFill>
                  <a:schemeClr val="accent6"/>
                </a:solidFill>
                <a:latin typeface="Inter Medium"/>
                <a:ea typeface="Inter Medium"/>
                <a:cs typeface="Inter Medium"/>
                <a:sym typeface="Inter Medium"/>
              </a:defRPr>
            </a:lvl8pPr>
            <a:lvl9pPr lvl="8">
              <a:lnSpc>
                <a:spcPct val="100000"/>
              </a:lnSpc>
              <a:spcBef>
                <a:spcPts val="0"/>
              </a:spcBef>
              <a:spcAft>
                <a:spcPts val="0"/>
              </a:spcAft>
              <a:buClr>
                <a:schemeClr val="accent6"/>
              </a:buClr>
              <a:buSzPts val="1800"/>
              <a:buFont typeface="Inter Medium"/>
              <a:buNone/>
              <a:defRPr sz="1800">
                <a:solidFill>
                  <a:schemeClr val="accent6"/>
                </a:solidFill>
                <a:latin typeface="Inter Medium"/>
                <a:ea typeface="Inter Medium"/>
                <a:cs typeface="Inter Medium"/>
                <a:sym typeface="Inter Medium"/>
              </a:defRPr>
            </a:lvl9pPr>
          </a:lstStyle>
          <a:p/>
        </p:txBody>
      </p:sp>
    </p:spTree>
  </p:cSld>
  <p:clrMapOvr>
    <a:masterClrMapping/>
  </p:clrMapOvr>
  <p:extLst>
    <p:ext uri="{DCECCB84-F9BA-43D5-87BE-67443E8EF086}">
      <p15:sldGuideLst>
        <p15:guide id="1" pos="576">
          <p15:clr>
            <a:srgbClr val="E46962"/>
          </p15:clr>
        </p15:guide>
        <p15:guide id="2" pos="5184">
          <p15:clr>
            <a:srgbClr val="E46962"/>
          </p15:clr>
        </p15:guide>
        <p15:guide id="3" orient="horz" pos="2880">
          <p15:clr>
            <a:srgbClr val="E46962"/>
          </p15:clr>
        </p15:guide>
        <p15:guide id="4" pos="3888">
          <p15:clr>
            <a:srgbClr val="E46962"/>
          </p15:clr>
        </p15:guide>
      </p15:sldGuideLst>
    </p:ext>
  </p:extLst>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aphic Sans 3">
  <p:cSld name="TITLE_4">
    <p:bg>
      <p:bgPr>
        <a:solidFill>
          <a:schemeClr val="dk1"/>
        </a:solidFill>
      </p:bgPr>
    </p:bg>
    <p:spTree>
      <p:nvGrpSpPr>
        <p:cNvPr id="151" name="Shape 151"/>
        <p:cNvGrpSpPr/>
        <p:nvPr/>
      </p:nvGrpSpPr>
      <p:grpSpPr>
        <a:xfrm>
          <a:off x="0" y="0"/>
          <a:ext cx="0" cy="0"/>
          <a:chOff x="0" y="0"/>
          <a:chExt cx="0" cy="0"/>
        </a:xfrm>
      </p:grpSpPr>
      <p:sp>
        <p:nvSpPr>
          <p:cNvPr id="152" name="Google Shape;152;p35"/>
          <p:cNvSpPr txBox="1"/>
          <p:nvPr>
            <p:ph type="ctrTitle"/>
          </p:nvPr>
        </p:nvSpPr>
        <p:spPr>
          <a:xfrm>
            <a:off x="914400" y="1545450"/>
            <a:ext cx="5257800" cy="2052600"/>
          </a:xfrm>
          <a:prstGeom prst="rect">
            <a:avLst/>
          </a:prstGeom>
        </p:spPr>
        <p:txBody>
          <a:bodyPr anchorCtr="0" anchor="ctr" bIns="91425" lIns="0" spcFirstLastPara="1" rIns="0" wrap="square" tIns="91425">
            <a:normAutofit/>
          </a:bodyPr>
          <a:lstStyle>
            <a:lvl1pPr lvl="0">
              <a:lnSpc>
                <a:spcPct val="75000"/>
              </a:lnSpc>
              <a:spcBef>
                <a:spcPts val="0"/>
              </a:spcBef>
              <a:spcAft>
                <a:spcPts val="0"/>
              </a:spcAft>
              <a:buClr>
                <a:schemeClr val="accent6"/>
              </a:buClr>
              <a:buSzPts val="5200"/>
              <a:buNone/>
              <a:defRPr sz="5200">
                <a:solidFill>
                  <a:schemeClr val="accent6"/>
                </a:solidFill>
              </a:defRPr>
            </a:lvl1pPr>
            <a:lvl2pPr lvl="1">
              <a:lnSpc>
                <a:spcPct val="75000"/>
              </a:lnSpc>
              <a:spcBef>
                <a:spcPts val="0"/>
              </a:spcBef>
              <a:spcAft>
                <a:spcPts val="0"/>
              </a:spcAft>
              <a:buClr>
                <a:schemeClr val="accent6"/>
              </a:buClr>
              <a:buSzPts val="5200"/>
              <a:buNone/>
              <a:defRPr sz="5200">
                <a:solidFill>
                  <a:schemeClr val="accent6"/>
                </a:solidFill>
              </a:defRPr>
            </a:lvl2pPr>
            <a:lvl3pPr lvl="2">
              <a:lnSpc>
                <a:spcPct val="75000"/>
              </a:lnSpc>
              <a:spcBef>
                <a:spcPts val="0"/>
              </a:spcBef>
              <a:spcAft>
                <a:spcPts val="0"/>
              </a:spcAft>
              <a:buClr>
                <a:schemeClr val="accent6"/>
              </a:buClr>
              <a:buSzPts val="5200"/>
              <a:buNone/>
              <a:defRPr sz="5200">
                <a:solidFill>
                  <a:schemeClr val="accent6"/>
                </a:solidFill>
              </a:defRPr>
            </a:lvl3pPr>
            <a:lvl4pPr lvl="3">
              <a:lnSpc>
                <a:spcPct val="75000"/>
              </a:lnSpc>
              <a:spcBef>
                <a:spcPts val="0"/>
              </a:spcBef>
              <a:spcAft>
                <a:spcPts val="0"/>
              </a:spcAft>
              <a:buClr>
                <a:schemeClr val="accent6"/>
              </a:buClr>
              <a:buSzPts val="5200"/>
              <a:buNone/>
              <a:defRPr sz="5200">
                <a:solidFill>
                  <a:schemeClr val="accent6"/>
                </a:solidFill>
              </a:defRPr>
            </a:lvl4pPr>
            <a:lvl5pPr lvl="4">
              <a:lnSpc>
                <a:spcPct val="75000"/>
              </a:lnSpc>
              <a:spcBef>
                <a:spcPts val="0"/>
              </a:spcBef>
              <a:spcAft>
                <a:spcPts val="0"/>
              </a:spcAft>
              <a:buClr>
                <a:schemeClr val="accent6"/>
              </a:buClr>
              <a:buSzPts val="5200"/>
              <a:buNone/>
              <a:defRPr sz="5200">
                <a:solidFill>
                  <a:schemeClr val="accent6"/>
                </a:solidFill>
              </a:defRPr>
            </a:lvl5pPr>
            <a:lvl6pPr lvl="5">
              <a:lnSpc>
                <a:spcPct val="75000"/>
              </a:lnSpc>
              <a:spcBef>
                <a:spcPts val="0"/>
              </a:spcBef>
              <a:spcAft>
                <a:spcPts val="0"/>
              </a:spcAft>
              <a:buClr>
                <a:schemeClr val="accent6"/>
              </a:buClr>
              <a:buSzPts val="5200"/>
              <a:buNone/>
              <a:defRPr sz="5200">
                <a:solidFill>
                  <a:schemeClr val="accent6"/>
                </a:solidFill>
              </a:defRPr>
            </a:lvl6pPr>
            <a:lvl7pPr lvl="6">
              <a:lnSpc>
                <a:spcPct val="75000"/>
              </a:lnSpc>
              <a:spcBef>
                <a:spcPts val="0"/>
              </a:spcBef>
              <a:spcAft>
                <a:spcPts val="0"/>
              </a:spcAft>
              <a:buClr>
                <a:schemeClr val="accent6"/>
              </a:buClr>
              <a:buSzPts val="5200"/>
              <a:buNone/>
              <a:defRPr sz="5200">
                <a:solidFill>
                  <a:schemeClr val="accent6"/>
                </a:solidFill>
              </a:defRPr>
            </a:lvl7pPr>
            <a:lvl8pPr lvl="7">
              <a:lnSpc>
                <a:spcPct val="75000"/>
              </a:lnSpc>
              <a:spcBef>
                <a:spcPts val="0"/>
              </a:spcBef>
              <a:spcAft>
                <a:spcPts val="0"/>
              </a:spcAft>
              <a:buClr>
                <a:schemeClr val="accent6"/>
              </a:buClr>
              <a:buSzPts val="5200"/>
              <a:buNone/>
              <a:defRPr sz="5200">
                <a:solidFill>
                  <a:schemeClr val="accent6"/>
                </a:solidFill>
              </a:defRPr>
            </a:lvl8pPr>
            <a:lvl9pPr lvl="8">
              <a:lnSpc>
                <a:spcPct val="75000"/>
              </a:lnSpc>
              <a:spcBef>
                <a:spcPts val="0"/>
              </a:spcBef>
              <a:spcAft>
                <a:spcPts val="0"/>
              </a:spcAft>
              <a:buClr>
                <a:schemeClr val="accent6"/>
              </a:buClr>
              <a:buSzPts val="5200"/>
              <a:buNone/>
              <a:defRPr sz="5200">
                <a:solidFill>
                  <a:schemeClr val="accent6"/>
                </a:solidFill>
              </a:defRPr>
            </a:lvl9pPr>
          </a:lstStyle>
          <a:p/>
        </p:txBody>
      </p:sp>
      <p:sp>
        <p:nvSpPr>
          <p:cNvPr id="153" name="Google Shape;153;p35"/>
          <p:cNvSpPr txBox="1"/>
          <p:nvPr>
            <p:ph idx="1" type="subTitle"/>
          </p:nvPr>
        </p:nvSpPr>
        <p:spPr>
          <a:xfrm>
            <a:off x="914400" y="4120125"/>
            <a:ext cx="4680900" cy="451800"/>
          </a:xfrm>
          <a:prstGeom prst="rect">
            <a:avLst/>
          </a:prstGeom>
        </p:spPr>
        <p:txBody>
          <a:bodyPr anchorCtr="0" anchor="b" bIns="91425" lIns="91425" spcFirstLastPara="1" rIns="91425" wrap="square" tIns="91425">
            <a:normAutofit/>
          </a:bodyPr>
          <a:lstStyle>
            <a:lvl1pPr lvl="0">
              <a:lnSpc>
                <a:spcPct val="100000"/>
              </a:lnSpc>
              <a:spcBef>
                <a:spcPts val="0"/>
              </a:spcBef>
              <a:spcAft>
                <a:spcPts val="0"/>
              </a:spcAft>
              <a:buClr>
                <a:schemeClr val="accent6"/>
              </a:buClr>
              <a:buSzPts val="1400"/>
              <a:buFont typeface="Inter Medium"/>
              <a:buNone/>
              <a:defRPr>
                <a:solidFill>
                  <a:schemeClr val="accent6"/>
                </a:solidFill>
                <a:latin typeface="Inter Medium"/>
                <a:ea typeface="Inter Medium"/>
                <a:cs typeface="Inter Medium"/>
                <a:sym typeface="Inter Medium"/>
              </a:defRPr>
            </a:lvl1pPr>
            <a:lvl2pPr lvl="1">
              <a:lnSpc>
                <a:spcPct val="100000"/>
              </a:lnSpc>
              <a:spcBef>
                <a:spcPts val="0"/>
              </a:spcBef>
              <a:spcAft>
                <a:spcPts val="0"/>
              </a:spcAft>
              <a:buClr>
                <a:schemeClr val="accent6"/>
              </a:buClr>
              <a:buSzPts val="1800"/>
              <a:buFont typeface="Inter Medium"/>
              <a:buNone/>
              <a:defRPr sz="1800">
                <a:solidFill>
                  <a:schemeClr val="accent6"/>
                </a:solidFill>
                <a:latin typeface="Inter Medium"/>
                <a:ea typeface="Inter Medium"/>
                <a:cs typeface="Inter Medium"/>
                <a:sym typeface="Inter Medium"/>
              </a:defRPr>
            </a:lvl2pPr>
            <a:lvl3pPr lvl="2">
              <a:lnSpc>
                <a:spcPct val="100000"/>
              </a:lnSpc>
              <a:spcBef>
                <a:spcPts val="0"/>
              </a:spcBef>
              <a:spcAft>
                <a:spcPts val="0"/>
              </a:spcAft>
              <a:buClr>
                <a:schemeClr val="accent6"/>
              </a:buClr>
              <a:buSzPts val="1800"/>
              <a:buFont typeface="Inter Medium"/>
              <a:buNone/>
              <a:defRPr sz="1800">
                <a:solidFill>
                  <a:schemeClr val="accent6"/>
                </a:solidFill>
                <a:latin typeface="Inter Medium"/>
                <a:ea typeface="Inter Medium"/>
                <a:cs typeface="Inter Medium"/>
                <a:sym typeface="Inter Medium"/>
              </a:defRPr>
            </a:lvl3pPr>
            <a:lvl4pPr lvl="3">
              <a:lnSpc>
                <a:spcPct val="100000"/>
              </a:lnSpc>
              <a:spcBef>
                <a:spcPts val="0"/>
              </a:spcBef>
              <a:spcAft>
                <a:spcPts val="0"/>
              </a:spcAft>
              <a:buClr>
                <a:schemeClr val="accent6"/>
              </a:buClr>
              <a:buSzPts val="1800"/>
              <a:buFont typeface="Inter Medium"/>
              <a:buNone/>
              <a:defRPr sz="1800">
                <a:solidFill>
                  <a:schemeClr val="accent6"/>
                </a:solidFill>
                <a:latin typeface="Inter Medium"/>
                <a:ea typeface="Inter Medium"/>
                <a:cs typeface="Inter Medium"/>
                <a:sym typeface="Inter Medium"/>
              </a:defRPr>
            </a:lvl4pPr>
            <a:lvl5pPr lvl="4">
              <a:lnSpc>
                <a:spcPct val="100000"/>
              </a:lnSpc>
              <a:spcBef>
                <a:spcPts val="0"/>
              </a:spcBef>
              <a:spcAft>
                <a:spcPts val="0"/>
              </a:spcAft>
              <a:buClr>
                <a:schemeClr val="accent6"/>
              </a:buClr>
              <a:buSzPts val="1800"/>
              <a:buFont typeface="Inter Medium"/>
              <a:buNone/>
              <a:defRPr sz="1800">
                <a:solidFill>
                  <a:schemeClr val="accent6"/>
                </a:solidFill>
                <a:latin typeface="Inter Medium"/>
                <a:ea typeface="Inter Medium"/>
                <a:cs typeface="Inter Medium"/>
                <a:sym typeface="Inter Medium"/>
              </a:defRPr>
            </a:lvl5pPr>
            <a:lvl6pPr lvl="5">
              <a:lnSpc>
                <a:spcPct val="100000"/>
              </a:lnSpc>
              <a:spcBef>
                <a:spcPts val="0"/>
              </a:spcBef>
              <a:spcAft>
                <a:spcPts val="0"/>
              </a:spcAft>
              <a:buClr>
                <a:schemeClr val="accent6"/>
              </a:buClr>
              <a:buSzPts val="1800"/>
              <a:buFont typeface="Inter Medium"/>
              <a:buNone/>
              <a:defRPr sz="1800">
                <a:solidFill>
                  <a:schemeClr val="accent6"/>
                </a:solidFill>
                <a:latin typeface="Inter Medium"/>
                <a:ea typeface="Inter Medium"/>
                <a:cs typeface="Inter Medium"/>
                <a:sym typeface="Inter Medium"/>
              </a:defRPr>
            </a:lvl6pPr>
            <a:lvl7pPr lvl="6">
              <a:lnSpc>
                <a:spcPct val="100000"/>
              </a:lnSpc>
              <a:spcBef>
                <a:spcPts val="0"/>
              </a:spcBef>
              <a:spcAft>
                <a:spcPts val="0"/>
              </a:spcAft>
              <a:buClr>
                <a:schemeClr val="accent6"/>
              </a:buClr>
              <a:buSzPts val="1800"/>
              <a:buFont typeface="Inter Medium"/>
              <a:buNone/>
              <a:defRPr sz="1800">
                <a:solidFill>
                  <a:schemeClr val="accent6"/>
                </a:solidFill>
                <a:latin typeface="Inter Medium"/>
                <a:ea typeface="Inter Medium"/>
                <a:cs typeface="Inter Medium"/>
                <a:sym typeface="Inter Medium"/>
              </a:defRPr>
            </a:lvl7pPr>
            <a:lvl8pPr lvl="7">
              <a:lnSpc>
                <a:spcPct val="100000"/>
              </a:lnSpc>
              <a:spcBef>
                <a:spcPts val="0"/>
              </a:spcBef>
              <a:spcAft>
                <a:spcPts val="0"/>
              </a:spcAft>
              <a:buClr>
                <a:schemeClr val="accent6"/>
              </a:buClr>
              <a:buSzPts val="1800"/>
              <a:buFont typeface="Inter Medium"/>
              <a:buNone/>
              <a:defRPr sz="1800">
                <a:solidFill>
                  <a:schemeClr val="accent6"/>
                </a:solidFill>
                <a:latin typeface="Inter Medium"/>
                <a:ea typeface="Inter Medium"/>
                <a:cs typeface="Inter Medium"/>
                <a:sym typeface="Inter Medium"/>
              </a:defRPr>
            </a:lvl8pPr>
            <a:lvl9pPr lvl="8">
              <a:lnSpc>
                <a:spcPct val="100000"/>
              </a:lnSpc>
              <a:spcBef>
                <a:spcPts val="0"/>
              </a:spcBef>
              <a:spcAft>
                <a:spcPts val="0"/>
              </a:spcAft>
              <a:buClr>
                <a:schemeClr val="accent6"/>
              </a:buClr>
              <a:buSzPts val="1800"/>
              <a:buFont typeface="Inter Medium"/>
              <a:buNone/>
              <a:defRPr sz="1800">
                <a:solidFill>
                  <a:schemeClr val="accent6"/>
                </a:solidFill>
                <a:latin typeface="Inter Medium"/>
                <a:ea typeface="Inter Medium"/>
                <a:cs typeface="Inter Medium"/>
                <a:sym typeface="Inter Medium"/>
              </a:defRPr>
            </a:lvl9pPr>
          </a:lstStyle>
          <a:p/>
        </p:txBody>
      </p:sp>
      <p:sp>
        <p:nvSpPr>
          <p:cNvPr id="154" name="Google Shape;154;p3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55" name="Google Shape;155;p35"/>
          <p:cNvSpPr/>
          <p:nvPr>
            <p:ph idx="2" type="pic"/>
          </p:nvPr>
        </p:nvSpPr>
        <p:spPr>
          <a:xfrm>
            <a:off x="6173525" y="-13300"/>
            <a:ext cx="2970600" cy="5156700"/>
          </a:xfrm>
          <a:prstGeom prst="rect">
            <a:avLst/>
          </a:prstGeom>
          <a:noFill/>
          <a:ln>
            <a:noFill/>
          </a:ln>
        </p:spPr>
      </p:sp>
      <p:sp>
        <p:nvSpPr>
          <p:cNvPr id="156" name="Google Shape;156;p35"/>
          <p:cNvSpPr txBox="1"/>
          <p:nvPr>
            <p:ph idx="3" type="subTitle"/>
          </p:nvPr>
        </p:nvSpPr>
        <p:spPr>
          <a:xfrm>
            <a:off x="914400" y="3502125"/>
            <a:ext cx="4680900" cy="451800"/>
          </a:xfrm>
          <a:prstGeom prst="rect">
            <a:avLst/>
          </a:prstGeom>
        </p:spPr>
        <p:txBody>
          <a:bodyPr anchorCtr="0" anchor="b" bIns="91425" lIns="91425" spcFirstLastPara="1" rIns="91425" wrap="square" tIns="91425">
            <a:normAutofit/>
          </a:bodyPr>
          <a:lstStyle>
            <a:lvl1pPr lvl="0">
              <a:lnSpc>
                <a:spcPct val="100000"/>
              </a:lnSpc>
              <a:spcBef>
                <a:spcPts val="0"/>
              </a:spcBef>
              <a:spcAft>
                <a:spcPts val="0"/>
              </a:spcAft>
              <a:buClr>
                <a:schemeClr val="accent6"/>
              </a:buClr>
              <a:buSzPts val="1400"/>
              <a:buFont typeface="Inter Medium"/>
              <a:buNone/>
              <a:defRPr>
                <a:solidFill>
                  <a:schemeClr val="accent6"/>
                </a:solidFill>
                <a:latin typeface="Inter Medium"/>
                <a:ea typeface="Inter Medium"/>
                <a:cs typeface="Inter Medium"/>
                <a:sym typeface="Inter Medium"/>
              </a:defRPr>
            </a:lvl1pPr>
            <a:lvl2pPr lvl="1">
              <a:lnSpc>
                <a:spcPct val="100000"/>
              </a:lnSpc>
              <a:spcBef>
                <a:spcPts val="0"/>
              </a:spcBef>
              <a:spcAft>
                <a:spcPts val="0"/>
              </a:spcAft>
              <a:buClr>
                <a:schemeClr val="accent6"/>
              </a:buClr>
              <a:buSzPts val="1800"/>
              <a:buFont typeface="Inter Medium"/>
              <a:buNone/>
              <a:defRPr sz="1800">
                <a:solidFill>
                  <a:schemeClr val="accent6"/>
                </a:solidFill>
                <a:latin typeface="Inter Medium"/>
                <a:ea typeface="Inter Medium"/>
                <a:cs typeface="Inter Medium"/>
                <a:sym typeface="Inter Medium"/>
              </a:defRPr>
            </a:lvl2pPr>
            <a:lvl3pPr lvl="2">
              <a:lnSpc>
                <a:spcPct val="100000"/>
              </a:lnSpc>
              <a:spcBef>
                <a:spcPts val="0"/>
              </a:spcBef>
              <a:spcAft>
                <a:spcPts val="0"/>
              </a:spcAft>
              <a:buClr>
                <a:schemeClr val="accent6"/>
              </a:buClr>
              <a:buSzPts val="1800"/>
              <a:buFont typeface="Inter Medium"/>
              <a:buNone/>
              <a:defRPr sz="1800">
                <a:solidFill>
                  <a:schemeClr val="accent6"/>
                </a:solidFill>
                <a:latin typeface="Inter Medium"/>
                <a:ea typeface="Inter Medium"/>
                <a:cs typeface="Inter Medium"/>
                <a:sym typeface="Inter Medium"/>
              </a:defRPr>
            </a:lvl3pPr>
            <a:lvl4pPr lvl="3">
              <a:lnSpc>
                <a:spcPct val="100000"/>
              </a:lnSpc>
              <a:spcBef>
                <a:spcPts val="0"/>
              </a:spcBef>
              <a:spcAft>
                <a:spcPts val="0"/>
              </a:spcAft>
              <a:buClr>
                <a:schemeClr val="accent6"/>
              </a:buClr>
              <a:buSzPts val="1800"/>
              <a:buFont typeface="Inter Medium"/>
              <a:buNone/>
              <a:defRPr sz="1800">
                <a:solidFill>
                  <a:schemeClr val="accent6"/>
                </a:solidFill>
                <a:latin typeface="Inter Medium"/>
                <a:ea typeface="Inter Medium"/>
                <a:cs typeface="Inter Medium"/>
                <a:sym typeface="Inter Medium"/>
              </a:defRPr>
            </a:lvl4pPr>
            <a:lvl5pPr lvl="4">
              <a:lnSpc>
                <a:spcPct val="100000"/>
              </a:lnSpc>
              <a:spcBef>
                <a:spcPts val="0"/>
              </a:spcBef>
              <a:spcAft>
                <a:spcPts val="0"/>
              </a:spcAft>
              <a:buClr>
                <a:schemeClr val="accent6"/>
              </a:buClr>
              <a:buSzPts val="1800"/>
              <a:buFont typeface="Inter Medium"/>
              <a:buNone/>
              <a:defRPr sz="1800">
                <a:solidFill>
                  <a:schemeClr val="accent6"/>
                </a:solidFill>
                <a:latin typeface="Inter Medium"/>
                <a:ea typeface="Inter Medium"/>
                <a:cs typeface="Inter Medium"/>
                <a:sym typeface="Inter Medium"/>
              </a:defRPr>
            </a:lvl5pPr>
            <a:lvl6pPr lvl="5">
              <a:lnSpc>
                <a:spcPct val="100000"/>
              </a:lnSpc>
              <a:spcBef>
                <a:spcPts val="0"/>
              </a:spcBef>
              <a:spcAft>
                <a:spcPts val="0"/>
              </a:spcAft>
              <a:buClr>
                <a:schemeClr val="accent6"/>
              </a:buClr>
              <a:buSzPts val="1800"/>
              <a:buFont typeface="Inter Medium"/>
              <a:buNone/>
              <a:defRPr sz="1800">
                <a:solidFill>
                  <a:schemeClr val="accent6"/>
                </a:solidFill>
                <a:latin typeface="Inter Medium"/>
                <a:ea typeface="Inter Medium"/>
                <a:cs typeface="Inter Medium"/>
                <a:sym typeface="Inter Medium"/>
              </a:defRPr>
            </a:lvl6pPr>
            <a:lvl7pPr lvl="6">
              <a:lnSpc>
                <a:spcPct val="100000"/>
              </a:lnSpc>
              <a:spcBef>
                <a:spcPts val="0"/>
              </a:spcBef>
              <a:spcAft>
                <a:spcPts val="0"/>
              </a:spcAft>
              <a:buClr>
                <a:schemeClr val="accent6"/>
              </a:buClr>
              <a:buSzPts val="1800"/>
              <a:buFont typeface="Inter Medium"/>
              <a:buNone/>
              <a:defRPr sz="1800">
                <a:solidFill>
                  <a:schemeClr val="accent6"/>
                </a:solidFill>
                <a:latin typeface="Inter Medium"/>
                <a:ea typeface="Inter Medium"/>
                <a:cs typeface="Inter Medium"/>
                <a:sym typeface="Inter Medium"/>
              </a:defRPr>
            </a:lvl7pPr>
            <a:lvl8pPr lvl="7">
              <a:lnSpc>
                <a:spcPct val="100000"/>
              </a:lnSpc>
              <a:spcBef>
                <a:spcPts val="0"/>
              </a:spcBef>
              <a:spcAft>
                <a:spcPts val="0"/>
              </a:spcAft>
              <a:buClr>
                <a:schemeClr val="accent6"/>
              </a:buClr>
              <a:buSzPts val="1800"/>
              <a:buFont typeface="Inter Medium"/>
              <a:buNone/>
              <a:defRPr sz="1800">
                <a:solidFill>
                  <a:schemeClr val="accent6"/>
                </a:solidFill>
                <a:latin typeface="Inter Medium"/>
                <a:ea typeface="Inter Medium"/>
                <a:cs typeface="Inter Medium"/>
                <a:sym typeface="Inter Medium"/>
              </a:defRPr>
            </a:lvl8pPr>
            <a:lvl9pPr lvl="8">
              <a:lnSpc>
                <a:spcPct val="100000"/>
              </a:lnSpc>
              <a:spcBef>
                <a:spcPts val="0"/>
              </a:spcBef>
              <a:spcAft>
                <a:spcPts val="0"/>
              </a:spcAft>
              <a:buClr>
                <a:schemeClr val="accent6"/>
              </a:buClr>
              <a:buSzPts val="1800"/>
              <a:buFont typeface="Inter Medium"/>
              <a:buNone/>
              <a:defRPr sz="1800">
                <a:solidFill>
                  <a:schemeClr val="accent6"/>
                </a:solidFill>
                <a:latin typeface="Inter Medium"/>
                <a:ea typeface="Inter Medium"/>
                <a:cs typeface="Inter Medium"/>
                <a:sym typeface="Inter Medium"/>
              </a:defRPr>
            </a:lvl9pPr>
          </a:lstStyle>
          <a:p/>
        </p:txBody>
      </p:sp>
    </p:spTree>
  </p:cSld>
  <p:clrMapOvr>
    <a:masterClrMapping/>
  </p:clrMapOvr>
  <p:extLst>
    <p:ext uri="{DCECCB84-F9BA-43D5-87BE-67443E8EF086}">
      <p15:sldGuideLst>
        <p15:guide id="1" pos="576">
          <p15:clr>
            <a:srgbClr val="E46962"/>
          </p15:clr>
        </p15:guide>
        <p15:guide id="2" pos="5184">
          <p15:clr>
            <a:srgbClr val="E46962"/>
          </p15:clr>
        </p15:guide>
        <p15:guide id="3" orient="horz" pos="2880">
          <p15:clr>
            <a:srgbClr val="E46962"/>
          </p15:clr>
        </p15:guide>
        <p15:guide id="4" pos="3888">
          <p15:clr>
            <a:srgbClr val="E46962"/>
          </p15:clr>
        </p15:guide>
      </p15:sldGuideLst>
    </p:ext>
  </p:extLst>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3">
  <p:cSld name="TITLE_AND_BODY_4">
    <p:spTree>
      <p:nvGrpSpPr>
        <p:cNvPr id="157" name="Shape 157"/>
        <p:cNvGrpSpPr/>
        <p:nvPr/>
      </p:nvGrpSpPr>
      <p:grpSpPr>
        <a:xfrm>
          <a:off x="0" y="0"/>
          <a:ext cx="0" cy="0"/>
          <a:chOff x="0" y="0"/>
          <a:chExt cx="0" cy="0"/>
        </a:xfrm>
      </p:grpSpPr>
      <p:sp>
        <p:nvSpPr>
          <p:cNvPr id="158" name="Google Shape;158;p36"/>
          <p:cNvSpPr txBox="1"/>
          <p:nvPr>
            <p:ph idx="1" type="subTitle"/>
          </p:nvPr>
        </p:nvSpPr>
        <p:spPr>
          <a:xfrm>
            <a:off x="457200" y="346600"/>
            <a:ext cx="1824900" cy="217200"/>
          </a:xfrm>
          <a:prstGeom prst="rect">
            <a:avLst/>
          </a:prstGeom>
        </p:spPr>
        <p:txBody>
          <a:bodyPr anchorCtr="0" anchor="ctr" bIns="0" lIns="0" spcFirstLastPara="1" rIns="0" wrap="square" tIns="0">
            <a:normAutofit/>
          </a:bodyPr>
          <a:lstStyle>
            <a:lvl1pPr lvl="0">
              <a:spcBef>
                <a:spcPts val="0"/>
              </a:spcBef>
              <a:spcAft>
                <a:spcPts val="0"/>
              </a:spcAft>
              <a:buClr>
                <a:schemeClr val="dk1"/>
              </a:buClr>
              <a:buSzPts val="1400"/>
              <a:buNone/>
              <a:defRPr sz="800"/>
            </a:lvl1pPr>
            <a:lvl2pPr lvl="1">
              <a:spcBef>
                <a:spcPts val="0"/>
              </a:spcBef>
              <a:spcAft>
                <a:spcPts val="0"/>
              </a:spcAft>
              <a:buClr>
                <a:schemeClr val="dk1"/>
              </a:buClr>
              <a:buSzPts val="1400"/>
              <a:buNone/>
              <a:defRPr/>
            </a:lvl2pPr>
            <a:lvl3pPr lvl="2">
              <a:spcBef>
                <a:spcPts val="0"/>
              </a:spcBef>
              <a:spcAft>
                <a:spcPts val="0"/>
              </a:spcAft>
              <a:buClr>
                <a:schemeClr val="dk1"/>
              </a:buClr>
              <a:buSzPts val="1400"/>
              <a:buNone/>
              <a:defRPr/>
            </a:lvl3pPr>
            <a:lvl4pPr lvl="3">
              <a:spcBef>
                <a:spcPts val="0"/>
              </a:spcBef>
              <a:spcAft>
                <a:spcPts val="0"/>
              </a:spcAft>
              <a:buClr>
                <a:schemeClr val="dk1"/>
              </a:buClr>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9" name="Google Shape;159;p36"/>
          <p:cNvSpPr txBox="1"/>
          <p:nvPr>
            <p:ph type="title"/>
          </p:nvPr>
        </p:nvSpPr>
        <p:spPr>
          <a:xfrm>
            <a:off x="457200" y="342900"/>
            <a:ext cx="7782900" cy="572700"/>
          </a:xfrm>
          <a:prstGeom prst="rect">
            <a:avLst/>
          </a:prstGeom>
        </p:spPr>
        <p:txBody>
          <a:bodyPr anchorCtr="0" anchor="b" bIns="91425" lIns="0" spcFirstLastPara="1" rIns="0" wrap="square" tIns="91425">
            <a:normAutofit/>
          </a:bodyPr>
          <a:lstStyle>
            <a:lvl1pPr lvl="0">
              <a:spcBef>
                <a:spcPts val="0"/>
              </a:spcBef>
              <a:spcAft>
                <a:spcPts val="0"/>
              </a:spcAft>
              <a:buClr>
                <a:schemeClr val="dk1"/>
              </a:buClr>
              <a:buSzPts val="1600"/>
              <a:buNone/>
              <a:defRPr>
                <a:solidFill>
                  <a:schemeClr val="dk1"/>
                </a:solidFill>
              </a:defRPr>
            </a:lvl1pPr>
            <a:lvl2pPr lvl="1">
              <a:spcBef>
                <a:spcPts val="0"/>
              </a:spcBef>
              <a:spcAft>
                <a:spcPts val="0"/>
              </a:spcAft>
              <a:buClr>
                <a:schemeClr val="dk1"/>
              </a:buClr>
              <a:buSzPts val="1600"/>
              <a:buNone/>
              <a:defRPr>
                <a:solidFill>
                  <a:schemeClr val="dk1"/>
                </a:solidFill>
              </a:defRPr>
            </a:lvl2pPr>
            <a:lvl3pPr lvl="2">
              <a:spcBef>
                <a:spcPts val="0"/>
              </a:spcBef>
              <a:spcAft>
                <a:spcPts val="0"/>
              </a:spcAft>
              <a:buClr>
                <a:schemeClr val="dk1"/>
              </a:buClr>
              <a:buSzPts val="1600"/>
              <a:buNone/>
              <a:defRPr>
                <a:solidFill>
                  <a:schemeClr val="dk1"/>
                </a:solidFill>
              </a:defRPr>
            </a:lvl3pPr>
            <a:lvl4pPr lvl="3">
              <a:spcBef>
                <a:spcPts val="0"/>
              </a:spcBef>
              <a:spcAft>
                <a:spcPts val="0"/>
              </a:spcAft>
              <a:buClr>
                <a:schemeClr val="dk1"/>
              </a:buClr>
              <a:buSzPts val="1600"/>
              <a:buNone/>
              <a:defRPr>
                <a:solidFill>
                  <a:schemeClr val="dk1"/>
                </a:solidFill>
              </a:defRPr>
            </a:lvl4pPr>
            <a:lvl5pPr lvl="4">
              <a:spcBef>
                <a:spcPts val="0"/>
              </a:spcBef>
              <a:spcAft>
                <a:spcPts val="0"/>
              </a:spcAft>
              <a:buClr>
                <a:schemeClr val="dk1"/>
              </a:buClr>
              <a:buSzPts val="1600"/>
              <a:buNone/>
              <a:defRPr>
                <a:solidFill>
                  <a:schemeClr val="dk1"/>
                </a:solidFill>
              </a:defRPr>
            </a:lvl5pPr>
            <a:lvl6pPr lvl="5">
              <a:spcBef>
                <a:spcPts val="0"/>
              </a:spcBef>
              <a:spcAft>
                <a:spcPts val="0"/>
              </a:spcAft>
              <a:buClr>
                <a:schemeClr val="dk1"/>
              </a:buClr>
              <a:buSzPts val="1600"/>
              <a:buNone/>
              <a:defRPr>
                <a:solidFill>
                  <a:schemeClr val="dk1"/>
                </a:solidFill>
              </a:defRPr>
            </a:lvl6pPr>
            <a:lvl7pPr lvl="6">
              <a:spcBef>
                <a:spcPts val="0"/>
              </a:spcBef>
              <a:spcAft>
                <a:spcPts val="0"/>
              </a:spcAft>
              <a:buClr>
                <a:schemeClr val="dk1"/>
              </a:buClr>
              <a:buSzPts val="1600"/>
              <a:buNone/>
              <a:defRPr>
                <a:solidFill>
                  <a:schemeClr val="dk1"/>
                </a:solidFill>
              </a:defRPr>
            </a:lvl7pPr>
            <a:lvl8pPr lvl="7">
              <a:spcBef>
                <a:spcPts val="0"/>
              </a:spcBef>
              <a:spcAft>
                <a:spcPts val="0"/>
              </a:spcAft>
              <a:buClr>
                <a:schemeClr val="dk1"/>
              </a:buClr>
              <a:buSzPts val="1600"/>
              <a:buNone/>
              <a:defRPr>
                <a:solidFill>
                  <a:schemeClr val="dk1"/>
                </a:solidFill>
              </a:defRPr>
            </a:lvl8pPr>
            <a:lvl9pPr lvl="8">
              <a:spcBef>
                <a:spcPts val="0"/>
              </a:spcBef>
              <a:spcAft>
                <a:spcPts val="0"/>
              </a:spcAft>
              <a:buClr>
                <a:schemeClr val="dk1"/>
              </a:buClr>
              <a:buSzPts val="1600"/>
              <a:buNone/>
              <a:defRPr>
                <a:solidFill>
                  <a:schemeClr val="dk1"/>
                </a:solidFill>
              </a:defRPr>
            </a:lvl9pPr>
          </a:lstStyle>
          <a:p/>
        </p:txBody>
      </p:sp>
      <p:sp>
        <p:nvSpPr>
          <p:cNvPr id="160" name="Google Shape;160;p36"/>
          <p:cNvSpPr txBox="1"/>
          <p:nvPr>
            <p:ph idx="2" type="body"/>
          </p:nvPr>
        </p:nvSpPr>
        <p:spPr>
          <a:xfrm>
            <a:off x="457200" y="915600"/>
            <a:ext cx="5709600" cy="3653400"/>
          </a:xfrm>
          <a:prstGeom prst="rect">
            <a:avLst/>
          </a:prstGeom>
        </p:spPr>
        <p:txBody>
          <a:bodyPr anchorCtr="0" anchor="t" bIns="91425" lIns="91425" spcFirstLastPara="1" rIns="91425" wrap="square" tIns="91425">
            <a:normAutofit/>
          </a:bodyPr>
          <a:lstStyle>
            <a:lvl1pPr indent="-368300" lvl="0" marL="457200">
              <a:spcBef>
                <a:spcPts val="0"/>
              </a:spcBef>
              <a:spcAft>
                <a:spcPts val="0"/>
              </a:spcAft>
              <a:buSzPts val="2200"/>
              <a:buFont typeface="Helvetica Neue"/>
              <a:buChar char="•"/>
              <a:defRPr sz="2200"/>
            </a:lvl1pPr>
            <a:lvl2pPr indent="-368300" lvl="1" marL="914400">
              <a:spcBef>
                <a:spcPts val="2000"/>
              </a:spcBef>
              <a:spcAft>
                <a:spcPts val="0"/>
              </a:spcAft>
              <a:buSzPts val="2200"/>
              <a:buChar char="•"/>
              <a:defRPr sz="2200"/>
            </a:lvl2pPr>
            <a:lvl3pPr indent="-368300" lvl="2" marL="1371600">
              <a:spcBef>
                <a:spcPts val="2000"/>
              </a:spcBef>
              <a:spcAft>
                <a:spcPts val="0"/>
              </a:spcAft>
              <a:buSzPts val="2200"/>
              <a:buChar char="•"/>
              <a:defRPr sz="2200"/>
            </a:lvl3pPr>
            <a:lvl4pPr indent="-368300" lvl="3" marL="1828800">
              <a:spcBef>
                <a:spcPts val="2000"/>
              </a:spcBef>
              <a:spcAft>
                <a:spcPts val="0"/>
              </a:spcAft>
              <a:buSzPts val="2200"/>
              <a:buChar char="•"/>
              <a:defRPr sz="2200"/>
            </a:lvl4pPr>
            <a:lvl5pPr indent="-368300" lvl="4" marL="2286000">
              <a:spcBef>
                <a:spcPts val="2000"/>
              </a:spcBef>
              <a:spcAft>
                <a:spcPts val="0"/>
              </a:spcAft>
              <a:buSzPts val="2200"/>
              <a:buChar char="•"/>
              <a:defRPr sz="2200"/>
            </a:lvl5pPr>
            <a:lvl6pPr indent="-368300" lvl="5" marL="2743200">
              <a:spcBef>
                <a:spcPts val="2000"/>
              </a:spcBef>
              <a:spcAft>
                <a:spcPts val="0"/>
              </a:spcAft>
              <a:buSzPts val="2200"/>
              <a:buChar char="•"/>
              <a:defRPr sz="2200"/>
            </a:lvl6pPr>
            <a:lvl7pPr indent="-368300" lvl="6" marL="3200400">
              <a:spcBef>
                <a:spcPts val="2000"/>
              </a:spcBef>
              <a:spcAft>
                <a:spcPts val="0"/>
              </a:spcAft>
              <a:buSzPts val="2200"/>
              <a:buChar char="•"/>
              <a:defRPr sz="2200"/>
            </a:lvl7pPr>
            <a:lvl8pPr indent="-368300" lvl="7" marL="3657600">
              <a:spcBef>
                <a:spcPts val="2000"/>
              </a:spcBef>
              <a:spcAft>
                <a:spcPts val="0"/>
              </a:spcAft>
              <a:buSzPts val="2200"/>
              <a:buChar char="•"/>
              <a:defRPr sz="2200"/>
            </a:lvl8pPr>
            <a:lvl9pPr indent="-368300" lvl="8" marL="4114800">
              <a:spcBef>
                <a:spcPts val="2000"/>
              </a:spcBef>
              <a:spcAft>
                <a:spcPts val="2000"/>
              </a:spcAft>
              <a:buSzPts val="2200"/>
              <a:buChar char="•"/>
              <a:defRPr sz="2200"/>
            </a:lvl9pPr>
          </a:lstStyle>
          <a:p/>
        </p:txBody>
      </p:sp>
      <p:sp>
        <p:nvSpPr>
          <p:cNvPr id="161" name="Google Shape;161;p3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b="1" sz="800">
                <a:latin typeface="Helvetica Neue"/>
                <a:ea typeface="Helvetica Neue"/>
                <a:cs typeface="Helvetica Neue"/>
                <a:sym typeface="Helvetica Neue"/>
              </a:defRPr>
            </a:lvl1pPr>
            <a:lvl2pPr lvl="1">
              <a:buNone/>
              <a:defRPr b="1" sz="800">
                <a:latin typeface="Helvetica Neue"/>
                <a:ea typeface="Helvetica Neue"/>
                <a:cs typeface="Helvetica Neue"/>
                <a:sym typeface="Helvetica Neue"/>
              </a:defRPr>
            </a:lvl2pPr>
            <a:lvl3pPr lvl="2">
              <a:buNone/>
              <a:defRPr b="1" sz="800">
                <a:latin typeface="Helvetica Neue"/>
                <a:ea typeface="Helvetica Neue"/>
                <a:cs typeface="Helvetica Neue"/>
                <a:sym typeface="Helvetica Neue"/>
              </a:defRPr>
            </a:lvl3pPr>
            <a:lvl4pPr lvl="3">
              <a:buNone/>
              <a:defRPr b="1" sz="800">
                <a:latin typeface="Helvetica Neue"/>
                <a:ea typeface="Helvetica Neue"/>
                <a:cs typeface="Helvetica Neue"/>
                <a:sym typeface="Helvetica Neue"/>
              </a:defRPr>
            </a:lvl4pPr>
            <a:lvl5pPr lvl="4">
              <a:buNone/>
              <a:defRPr b="1" sz="800">
                <a:latin typeface="Helvetica Neue"/>
                <a:ea typeface="Helvetica Neue"/>
                <a:cs typeface="Helvetica Neue"/>
                <a:sym typeface="Helvetica Neue"/>
              </a:defRPr>
            </a:lvl5pPr>
            <a:lvl6pPr lvl="5">
              <a:buNone/>
              <a:defRPr b="1" sz="800">
                <a:latin typeface="Helvetica Neue"/>
                <a:ea typeface="Helvetica Neue"/>
                <a:cs typeface="Helvetica Neue"/>
                <a:sym typeface="Helvetica Neue"/>
              </a:defRPr>
            </a:lvl6pPr>
            <a:lvl7pPr lvl="6">
              <a:buNone/>
              <a:defRPr b="1" sz="800">
                <a:latin typeface="Helvetica Neue"/>
                <a:ea typeface="Helvetica Neue"/>
                <a:cs typeface="Helvetica Neue"/>
                <a:sym typeface="Helvetica Neue"/>
              </a:defRPr>
            </a:lvl7pPr>
            <a:lvl8pPr lvl="7">
              <a:buNone/>
              <a:defRPr b="1" sz="800">
                <a:latin typeface="Helvetica Neue"/>
                <a:ea typeface="Helvetica Neue"/>
                <a:cs typeface="Helvetica Neue"/>
                <a:sym typeface="Helvetica Neue"/>
              </a:defRPr>
            </a:lvl8pPr>
            <a:lvl9pPr lvl="8">
              <a:buNone/>
              <a:defRPr b="1" sz="800">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2 1 2">
  <p:cSld name="CUSTOM_3_1_2">
    <p:spTree>
      <p:nvGrpSpPr>
        <p:cNvPr id="162" name="Shape 162"/>
        <p:cNvGrpSpPr/>
        <p:nvPr/>
      </p:nvGrpSpPr>
      <p:grpSpPr>
        <a:xfrm>
          <a:off x="0" y="0"/>
          <a:ext cx="0" cy="0"/>
          <a:chOff x="0" y="0"/>
          <a:chExt cx="0" cy="0"/>
        </a:xfrm>
      </p:grpSpPr>
      <p:sp>
        <p:nvSpPr>
          <p:cNvPr id="163" name="Google Shape;163;p37"/>
          <p:cNvSpPr txBox="1"/>
          <p:nvPr>
            <p:ph type="title"/>
          </p:nvPr>
        </p:nvSpPr>
        <p:spPr>
          <a:xfrm>
            <a:off x="457200" y="445025"/>
            <a:ext cx="8229600" cy="572700"/>
          </a:xfrm>
          <a:prstGeom prst="rect">
            <a:avLst/>
          </a:prstGeom>
        </p:spPr>
        <p:txBody>
          <a:bodyPr anchorCtr="0" anchor="ctr" bIns="91425" lIns="0" spcFirstLastPara="1" rIns="0" wrap="square" tIns="91425">
            <a:normAutofit/>
          </a:bodyPr>
          <a:lstStyle>
            <a:lvl1pPr lvl="0">
              <a:spcBef>
                <a:spcPts val="0"/>
              </a:spcBef>
              <a:spcAft>
                <a:spcPts val="0"/>
              </a:spcAft>
              <a:buClr>
                <a:schemeClr val="dk1"/>
              </a:buClr>
              <a:buSzPts val="1600"/>
              <a:buFont typeface="Hanken Grotesk"/>
              <a:buNone/>
              <a:defRPr b="1">
                <a:solidFill>
                  <a:schemeClr val="dk1"/>
                </a:solidFill>
                <a:latin typeface="Hanken Grotesk"/>
                <a:ea typeface="Hanken Grotesk"/>
                <a:cs typeface="Hanken Grotesk"/>
                <a:sym typeface="Hanken Grotesk"/>
              </a:defRPr>
            </a:lvl1pPr>
            <a:lvl2pPr lvl="1">
              <a:spcBef>
                <a:spcPts val="0"/>
              </a:spcBef>
              <a:spcAft>
                <a:spcPts val="0"/>
              </a:spcAft>
              <a:buClr>
                <a:schemeClr val="dk1"/>
              </a:buClr>
              <a:buSzPts val="1600"/>
              <a:buFont typeface="Hanken Grotesk"/>
              <a:buNone/>
              <a:defRPr b="1">
                <a:solidFill>
                  <a:schemeClr val="dk1"/>
                </a:solidFill>
                <a:latin typeface="Hanken Grotesk"/>
                <a:ea typeface="Hanken Grotesk"/>
                <a:cs typeface="Hanken Grotesk"/>
                <a:sym typeface="Hanken Grotesk"/>
              </a:defRPr>
            </a:lvl2pPr>
            <a:lvl3pPr lvl="2">
              <a:spcBef>
                <a:spcPts val="0"/>
              </a:spcBef>
              <a:spcAft>
                <a:spcPts val="0"/>
              </a:spcAft>
              <a:buClr>
                <a:schemeClr val="dk1"/>
              </a:buClr>
              <a:buSzPts val="1600"/>
              <a:buFont typeface="Hanken Grotesk"/>
              <a:buNone/>
              <a:defRPr b="1">
                <a:solidFill>
                  <a:schemeClr val="dk1"/>
                </a:solidFill>
                <a:latin typeface="Hanken Grotesk"/>
                <a:ea typeface="Hanken Grotesk"/>
                <a:cs typeface="Hanken Grotesk"/>
                <a:sym typeface="Hanken Grotesk"/>
              </a:defRPr>
            </a:lvl3pPr>
            <a:lvl4pPr lvl="3">
              <a:spcBef>
                <a:spcPts val="0"/>
              </a:spcBef>
              <a:spcAft>
                <a:spcPts val="0"/>
              </a:spcAft>
              <a:buClr>
                <a:schemeClr val="dk1"/>
              </a:buClr>
              <a:buSzPts val="1600"/>
              <a:buFont typeface="Hanken Grotesk"/>
              <a:buNone/>
              <a:defRPr b="1">
                <a:solidFill>
                  <a:schemeClr val="dk1"/>
                </a:solidFill>
                <a:latin typeface="Hanken Grotesk"/>
                <a:ea typeface="Hanken Grotesk"/>
                <a:cs typeface="Hanken Grotesk"/>
                <a:sym typeface="Hanken Grotesk"/>
              </a:defRPr>
            </a:lvl4pPr>
            <a:lvl5pPr lvl="4">
              <a:spcBef>
                <a:spcPts val="0"/>
              </a:spcBef>
              <a:spcAft>
                <a:spcPts val="0"/>
              </a:spcAft>
              <a:buClr>
                <a:schemeClr val="dk1"/>
              </a:buClr>
              <a:buSzPts val="1600"/>
              <a:buFont typeface="Hanken Grotesk"/>
              <a:buNone/>
              <a:defRPr b="1">
                <a:solidFill>
                  <a:schemeClr val="dk1"/>
                </a:solidFill>
                <a:latin typeface="Hanken Grotesk"/>
                <a:ea typeface="Hanken Grotesk"/>
                <a:cs typeface="Hanken Grotesk"/>
                <a:sym typeface="Hanken Grotesk"/>
              </a:defRPr>
            </a:lvl5pPr>
            <a:lvl6pPr lvl="5">
              <a:spcBef>
                <a:spcPts val="0"/>
              </a:spcBef>
              <a:spcAft>
                <a:spcPts val="0"/>
              </a:spcAft>
              <a:buClr>
                <a:schemeClr val="dk1"/>
              </a:buClr>
              <a:buSzPts val="1600"/>
              <a:buFont typeface="Hanken Grotesk"/>
              <a:buNone/>
              <a:defRPr b="1">
                <a:solidFill>
                  <a:schemeClr val="dk1"/>
                </a:solidFill>
                <a:latin typeface="Hanken Grotesk"/>
                <a:ea typeface="Hanken Grotesk"/>
                <a:cs typeface="Hanken Grotesk"/>
                <a:sym typeface="Hanken Grotesk"/>
              </a:defRPr>
            </a:lvl6pPr>
            <a:lvl7pPr lvl="6">
              <a:spcBef>
                <a:spcPts val="0"/>
              </a:spcBef>
              <a:spcAft>
                <a:spcPts val="0"/>
              </a:spcAft>
              <a:buClr>
                <a:schemeClr val="dk1"/>
              </a:buClr>
              <a:buSzPts val="1600"/>
              <a:buFont typeface="Hanken Grotesk"/>
              <a:buNone/>
              <a:defRPr b="1">
                <a:solidFill>
                  <a:schemeClr val="dk1"/>
                </a:solidFill>
                <a:latin typeface="Hanken Grotesk"/>
                <a:ea typeface="Hanken Grotesk"/>
                <a:cs typeface="Hanken Grotesk"/>
                <a:sym typeface="Hanken Grotesk"/>
              </a:defRPr>
            </a:lvl7pPr>
            <a:lvl8pPr lvl="7">
              <a:spcBef>
                <a:spcPts val="0"/>
              </a:spcBef>
              <a:spcAft>
                <a:spcPts val="0"/>
              </a:spcAft>
              <a:buClr>
                <a:schemeClr val="dk1"/>
              </a:buClr>
              <a:buSzPts val="1600"/>
              <a:buFont typeface="Hanken Grotesk"/>
              <a:buNone/>
              <a:defRPr b="1">
                <a:solidFill>
                  <a:schemeClr val="dk1"/>
                </a:solidFill>
                <a:latin typeface="Hanken Grotesk"/>
                <a:ea typeface="Hanken Grotesk"/>
                <a:cs typeface="Hanken Grotesk"/>
                <a:sym typeface="Hanken Grotesk"/>
              </a:defRPr>
            </a:lvl8pPr>
            <a:lvl9pPr lvl="8">
              <a:spcBef>
                <a:spcPts val="0"/>
              </a:spcBef>
              <a:spcAft>
                <a:spcPts val="0"/>
              </a:spcAft>
              <a:buClr>
                <a:schemeClr val="dk1"/>
              </a:buClr>
              <a:buSzPts val="1600"/>
              <a:buFont typeface="Hanken Grotesk"/>
              <a:buNone/>
              <a:defRPr b="1">
                <a:solidFill>
                  <a:schemeClr val="dk1"/>
                </a:solidFill>
                <a:latin typeface="Hanken Grotesk"/>
                <a:ea typeface="Hanken Grotesk"/>
                <a:cs typeface="Hanken Grotesk"/>
                <a:sym typeface="Hanken Grotesk"/>
              </a:defRPr>
            </a:lvl9pPr>
          </a:lstStyle>
          <a:p/>
        </p:txBody>
      </p:sp>
      <p:sp>
        <p:nvSpPr>
          <p:cNvPr id="164" name="Google Shape;164;p37"/>
          <p:cNvSpPr txBox="1"/>
          <p:nvPr>
            <p:ph idx="1" type="body"/>
          </p:nvPr>
        </p:nvSpPr>
        <p:spPr>
          <a:xfrm>
            <a:off x="457200" y="1834900"/>
            <a:ext cx="3776100" cy="27342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Clr>
                <a:schemeClr val="accent1"/>
              </a:buClr>
              <a:buSzPts val="1400"/>
              <a:buChar char="•"/>
              <a:defRPr sz="1400">
                <a:solidFill>
                  <a:schemeClr val="dk1"/>
                </a:solidFill>
              </a:defRPr>
            </a:lvl1pPr>
            <a:lvl2pPr indent="-304800" lvl="1" marL="914400">
              <a:spcBef>
                <a:spcPts val="1000"/>
              </a:spcBef>
              <a:spcAft>
                <a:spcPts val="0"/>
              </a:spcAft>
              <a:buClr>
                <a:schemeClr val="accent1"/>
              </a:buClr>
              <a:buSzPts val="1200"/>
              <a:buChar char="–"/>
              <a:defRPr sz="1200">
                <a:solidFill>
                  <a:schemeClr val="dk1"/>
                </a:solidFill>
              </a:defRPr>
            </a:lvl2pPr>
            <a:lvl3pPr indent="-304800" lvl="2" marL="1371600">
              <a:spcBef>
                <a:spcPts val="1000"/>
              </a:spcBef>
              <a:spcAft>
                <a:spcPts val="0"/>
              </a:spcAft>
              <a:buClr>
                <a:schemeClr val="dk1"/>
              </a:buClr>
              <a:buSzPts val="1200"/>
              <a:buChar char="◦"/>
              <a:defRPr sz="1200">
                <a:solidFill>
                  <a:schemeClr val="dk1"/>
                </a:solidFill>
              </a:defRPr>
            </a:lvl3pPr>
            <a:lvl4pPr indent="-304800" lvl="3" marL="1828800">
              <a:spcBef>
                <a:spcPts val="1000"/>
              </a:spcBef>
              <a:spcAft>
                <a:spcPts val="0"/>
              </a:spcAft>
              <a:buClr>
                <a:schemeClr val="dk1"/>
              </a:buClr>
              <a:buSzPts val="1200"/>
              <a:buChar char="•"/>
              <a:defRPr sz="1200">
                <a:solidFill>
                  <a:schemeClr val="dk1"/>
                </a:solidFill>
              </a:defRPr>
            </a:lvl4pPr>
            <a:lvl5pPr indent="-304800" lvl="4" marL="2286000">
              <a:spcBef>
                <a:spcPts val="1000"/>
              </a:spcBef>
              <a:spcAft>
                <a:spcPts val="0"/>
              </a:spcAft>
              <a:buClr>
                <a:schemeClr val="dk1"/>
              </a:buClr>
              <a:buSzPts val="1200"/>
              <a:buChar char="•"/>
              <a:defRPr sz="1200">
                <a:solidFill>
                  <a:schemeClr val="dk1"/>
                </a:solidFill>
              </a:defRPr>
            </a:lvl5pPr>
            <a:lvl6pPr indent="-304800" lvl="5" marL="2743200">
              <a:spcBef>
                <a:spcPts val="1000"/>
              </a:spcBef>
              <a:spcAft>
                <a:spcPts val="0"/>
              </a:spcAft>
              <a:buClr>
                <a:schemeClr val="dk1"/>
              </a:buClr>
              <a:buSzPts val="1200"/>
              <a:buChar char="•"/>
              <a:defRPr sz="1200">
                <a:solidFill>
                  <a:schemeClr val="dk1"/>
                </a:solidFill>
              </a:defRPr>
            </a:lvl6pPr>
            <a:lvl7pPr indent="-304800" lvl="6" marL="3200400">
              <a:spcBef>
                <a:spcPts val="1000"/>
              </a:spcBef>
              <a:spcAft>
                <a:spcPts val="0"/>
              </a:spcAft>
              <a:buClr>
                <a:schemeClr val="dk1"/>
              </a:buClr>
              <a:buSzPts val="1200"/>
              <a:buChar char="•"/>
              <a:defRPr sz="1200">
                <a:solidFill>
                  <a:schemeClr val="dk1"/>
                </a:solidFill>
              </a:defRPr>
            </a:lvl7pPr>
            <a:lvl8pPr indent="-304800" lvl="7" marL="3657600">
              <a:spcBef>
                <a:spcPts val="1000"/>
              </a:spcBef>
              <a:spcAft>
                <a:spcPts val="0"/>
              </a:spcAft>
              <a:buClr>
                <a:schemeClr val="dk1"/>
              </a:buClr>
              <a:buSzPts val="1200"/>
              <a:buChar char="•"/>
              <a:defRPr sz="1200">
                <a:solidFill>
                  <a:schemeClr val="dk1"/>
                </a:solidFill>
              </a:defRPr>
            </a:lvl8pPr>
            <a:lvl9pPr indent="-304800" lvl="8" marL="4114800">
              <a:spcBef>
                <a:spcPts val="1000"/>
              </a:spcBef>
              <a:spcAft>
                <a:spcPts val="1000"/>
              </a:spcAft>
              <a:buClr>
                <a:schemeClr val="dk1"/>
              </a:buClr>
              <a:buSzPts val="1200"/>
              <a:buChar char="•"/>
              <a:defRPr sz="1200">
                <a:solidFill>
                  <a:schemeClr val="dk1"/>
                </a:solidFill>
              </a:defRPr>
            </a:lvl9pPr>
          </a:lstStyle>
          <a:p/>
        </p:txBody>
      </p:sp>
      <p:sp>
        <p:nvSpPr>
          <p:cNvPr id="165" name="Google Shape;165;p37"/>
          <p:cNvSpPr txBox="1"/>
          <p:nvPr>
            <p:ph idx="2" type="body"/>
          </p:nvPr>
        </p:nvSpPr>
        <p:spPr>
          <a:xfrm>
            <a:off x="4800400" y="1834900"/>
            <a:ext cx="3776100" cy="27342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Clr>
                <a:schemeClr val="accent1"/>
              </a:buClr>
              <a:buSzPts val="1400"/>
              <a:buChar char="•"/>
              <a:defRPr sz="1400">
                <a:solidFill>
                  <a:schemeClr val="dk1"/>
                </a:solidFill>
              </a:defRPr>
            </a:lvl1pPr>
            <a:lvl2pPr indent="-304800" lvl="1" marL="914400">
              <a:spcBef>
                <a:spcPts val="1000"/>
              </a:spcBef>
              <a:spcAft>
                <a:spcPts val="0"/>
              </a:spcAft>
              <a:buClr>
                <a:schemeClr val="accent1"/>
              </a:buClr>
              <a:buSzPts val="1200"/>
              <a:buChar char="–"/>
              <a:defRPr sz="1200">
                <a:solidFill>
                  <a:schemeClr val="dk1"/>
                </a:solidFill>
              </a:defRPr>
            </a:lvl2pPr>
            <a:lvl3pPr indent="-304800" lvl="2" marL="1371600">
              <a:spcBef>
                <a:spcPts val="1000"/>
              </a:spcBef>
              <a:spcAft>
                <a:spcPts val="0"/>
              </a:spcAft>
              <a:buClr>
                <a:schemeClr val="dk1"/>
              </a:buClr>
              <a:buSzPts val="1200"/>
              <a:buChar char="◦"/>
              <a:defRPr sz="1200">
                <a:solidFill>
                  <a:schemeClr val="dk1"/>
                </a:solidFill>
              </a:defRPr>
            </a:lvl3pPr>
            <a:lvl4pPr indent="-304800" lvl="3" marL="1828800">
              <a:spcBef>
                <a:spcPts val="1000"/>
              </a:spcBef>
              <a:spcAft>
                <a:spcPts val="0"/>
              </a:spcAft>
              <a:buClr>
                <a:schemeClr val="dk1"/>
              </a:buClr>
              <a:buSzPts val="1200"/>
              <a:buChar char="•"/>
              <a:defRPr sz="1200">
                <a:solidFill>
                  <a:schemeClr val="dk1"/>
                </a:solidFill>
              </a:defRPr>
            </a:lvl4pPr>
            <a:lvl5pPr indent="-304800" lvl="4" marL="2286000">
              <a:spcBef>
                <a:spcPts val="1000"/>
              </a:spcBef>
              <a:spcAft>
                <a:spcPts val="0"/>
              </a:spcAft>
              <a:buClr>
                <a:schemeClr val="dk1"/>
              </a:buClr>
              <a:buSzPts val="1200"/>
              <a:buChar char="•"/>
              <a:defRPr sz="1200">
                <a:solidFill>
                  <a:schemeClr val="dk1"/>
                </a:solidFill>
              </a:defRPr>
            </a:lvl5pPr>
            <a:lvl6pPr indent="-304800" lvl="5" marL="2743200">
              <a:spcBef>
                <a:spcPts val="1000"/>
              </a:spcBef>
              <a:spcAft>
                <a:spcPts val="0"/>
              </a:spcAft>
              <a:buClr>
                <a:schemeClr val="dk1"/>
              </a:buClr>
              <a:buSzPts val="1200"/>
              <a:buChar char="•"/>
              <a:defRPr sz="1200">
                <a:solidFill>
                  <a:schemeClr val="dk1"/>
                </a:solidFill>
              </a:defRPr>
            </a:lvl6pPr>
            <a:lvl7pPr indent="-304800" lvl="6" marL="3200400">
              <a:spcBef>
                <a:spcPts val="1000"/>
              </a:spcBef>
              <a:spcAft>
                <a:spcPts val="0"/>
              </a:spcAft>
              <a:buClr>
                <a:schemeClr val="dk1"/>
              </a:buClr>
              <a:buSzPts val="1200"/>
              <a:buChar char="•"/>
              <a:defRPr sz="1200">
                <a:solidFill>
                  <a:schemeClr val="dk1"/>
                </a:solidFill>
              </a:defRPr>
            </a:lvl7pPr>
            <a:lvl8pPr indent="-304800" lvl="7" marL="3657600">
              <a:spcBef>
                <a:spcPts val="1000"/>
              </a:spcBef>
              <a:spcAft>
                <a:spcPts val="0"/>
              </a:spcAft>
              <a:buClr>
                <a:schemeClr val="dk1"/>
              </a:buClr>
              <a:buSzPts val="1200"/>
              <a:buChar char="•"/>
              <a:defRPr sz="1200">
                <a:solidFill>
                  <a:schemeClr val="dk1"/>
                </a:solidFill>
              </a:defRPr>
            </a:lvl8pPr>
            <a:lvl9pPr indent="-304800" lvl="8" marL="4114800">
              <a:spcBef>
                <a:spcPts val="1000"/>
              </a:spcBef>
              <a:spcAft>
                <a:spcPts val="1000"/>
              </a:spcAft>
              <a:buClr>
                <a:schemeClr val="dk1"/>
              </a:buClr>
              <a:buSzPts val="1200"/>
              <a:buChar char="•"/>
              <a:defRPr sz="1200">
                <a:solidFill>
                  <a:schemeClr val="dk1"/>
                </a:solidFill>
              </a:defRPr>
            </a:lvl9pPr>
          </a:lstStyle>
          <a:p/>
        </p:txBody>
      </p:sp>
      <p:sp>
        <p:nvSpPr>
          <p:cNvPr id="166" name="Google Shape;166;p37"/>
          <p:cNvSpPr txBox="1"/>
          <p:nvPr>
            <p:ph idx="3" type="subTitle"/>
          </p:nvPr>
        </p:nvSpPr>
        <p:spPr>
          <a:xfrm>
            <a:off x="457200" y="1164900"/>
            <a:ext cx="3776100" cy="572700"/>
          </a:xfrm>
          <a:prstGeom prst="rect">
            <a:avLst/>
          </a:prstGeom>
        </p:spPr>
        <p:txBody>
          <a:bodyPr anchorCtr="0" anchor="b" bIns="91425" lIns="91425" spcFirstLastPara="1" rIns="91425" wrap="square" tIns="91425">
            <a:normAutofit/>
          </a:bodyPr>
          <a:lstStyle>
            <a:lvl1pPr lvl="0">
              <a:lnSpc>
                <a:spcPct val="100000"/>
              </a:lnSpc>
              <a:spcBef>
                <a:spcPts val="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1pPr>
            <a:lvl2pPr lvl="1">
              <a:lnSpc>
                <a:spcPct val="100000"/>
              </a:lnSpc>
              <a:spcBef>
                <a:spcPts val="80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2pPr>
            <a:lvl3pPr lvl="2">
              <a:lnSpc>
                <a:spcPct val="100000"/>
              </a:lnSpc>
              <a:spcBef>
                <a:spcPts val="80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3pPr>
            <a:lvl4pPr lvl="3">
              <a:lnSpc>
                <a:spcPct val="100000"/>
              </a:lnSpc>
              <a:spcBef>
                <a:spcPts val="80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4pPr>
            <a:lvl5pPr lvl="4">
              <a:lnSpc>
                <a:spcPct val="100000"/>
              </a:lnSpc>
              <a:spcBef>
                <a:spcPts val="80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5pPr>
            <a:lvl6pPr lvl="5">
              <a:lnSpc>
                <a:spcPct val="100000"/>
              </a:lnSpc>
              <a:spcBef>
                <a:spcPts val="80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6pPr>
            <a:lvl7pPr lvl="6">
              <a:lnSpc>
                <a:spcPct val="100000"/>
              </a:lnSpc>
              <a:spcBef>
                <a:spcPts val="80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7pPr>
            <a:lvl8pPr lvl="7">
              <a:lnSpc>
                <a:spcPct val="100000"/>
              </a:lnSpc>
              <a:spcBef>
                <a:spcPts val="80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8pPr>
            <a:lvl9pPr lvl="8">
              <a:lnSpc>
                <a:spcPct val="100000"/>
              </a:lnSpc>
              <a:spcBef>
                <a:spcPts val="800"/>
              </a:spcBef>
              <a:spcAft>
                <a:spcPts val="80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9pPr>
          </a:lstStyle>
          <a:p/>
        </p:txBody>
      </p:sp>
      <p:sp>
        <p:nvSpPr>
          <p:cNvPr id="167" name="Google Shape;167;p37"/>
          <p:cNvSpPr txBox="1"/>
          <p:nvPr>
            <p:ph idx="4" type="subTitle"/>
          </p:nvPr>
        </p:nvSpPr>
        <p:spPr>
          <a:xfrm>
            <a:off x="4800400" y="1164900"/>
            <a:ext cx="3776100" cy="572700"/>
          </a:xfrm>
          <a:prstGeom prst="rect">
            <a:avLst/>
          </a:prstGeom>
        </p:spPr>
        <p:txBody>
          <a:bodyPr anchorCtr="0" anchor="b" bIns="91425" lIns="91425" spcFirstLastPara="1" rIns="91425" wrap="square" tIns="91425">
            <a:normAutofit/>
          </a:bodyPr>
          <a:lstStyle>
            <a:lvl1pPr lvl="0">
              <a:lnSpc>
                <a:spcPct val="100000"/>
              </a:lnSpc>
              <a:spcBef>
                <a:spcPts val="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1pPr>
            <a:lvl2pPr lvl="1">
              <a:lnSpc>
                <a:spcPct val="100000"/>
              </a:lnSpc>
              <a:spcBef>
                <a:spcPts val="80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2pPr>
            <a:lvl3pPr lvl="2">
              <a:lnSpc>
                <a:spcPct val="100000"/>
              </a:lnSpc>
              <a:spcBef>
                <a:spcPts val="80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3pPr>
            <a:lvl4pPr lvl="3">
              <a:lnSpc>
                <a:spcPct val="100000"/>
              </a:lnSpc>
              <a:spcBef>
                <a:spcPts val="80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4pPr>
            <a:lvl5pPr lvl="4">
              <a:lnSpc>
                <a:spcPct val="100000"/>
              </a:lnSpc>
              <a:spcBef>
                <a:spcPts val="80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5pPr>
            <a:lvl6pPr lvl="5">
              <a:lnSpc>
                <a:spcPct val="100000"/>
              </a:lnSpc>
              <a:spcBef>
                <a:spcPts val="80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6pPr>
            <a:lvl7pPr lvl="6">
              <a:lnSpc>
                <a:spcPct val="100000"/>
              </a:lnSpc>
              <a:spcBef>
                <a:spcPts val="80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7pPr>
            <a:lvl8pPr lvl="7">
              <a:lnSpc>
                <a:spcPct val="100000"/>
              </a:lnSpc>
              <a:spcBef>
                <a:spcPts val="80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8pPr>
            <a:lvl9pPr lvl="8">
              <a:lnSpc>
                <a:spcPct val="100000"/>
              </a:lnSpc>
              <a:spcBef>
                <a:spcPts val="800"/>
              </a:spcBef>
              <a:spcAft>
                <a:spcPts val="80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9pPr>
          </a:lstStyle>
          <a:p/>
        </p:txBody>
      </p:sp>
    </p:spTree>
  </p:cSld>
  <p:clrMapOvr>
    <a:masterClrMapping/>
  </p:clrMapOvr>
  <p:extLst>
    <p:ext uri="{DCECCB84-F9BA-43D5-87BE-67443E8EF086}">
      <p15:sldGuideLst>
        <p15:guide id="1" orient="horz" pos="1620">
          <p15:clr>
            <a:srgbClr val="E46962"/>
          </p15:clr>
        </p15:guide>
        <p15:guide id="2" pos="2880">
          <p15:clr>
            <a:srgbClr val="E46962"/>
          </p15:clr>
        </p15:guide>
        <p15:guide id="3" pos="288">
          <p15:clr>
            <a:srgbClr val="E46962"/>
          </p15:clr>
        </p15:guide>
      </p15:sldGuideLst>
    </p:ext>
  </p:extLst>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4">
  <p:cSld name="TITLE_AND_BODY_5">
    <p:spTree>
      <p:nvGrpSpPr>
        <p:cNvPr id="168" name="Shape 168"/>
        <p:cNvGrpSpPr/>
        <p:nvPr/>
      </p:nvGrpSpPr>
      <p:grpSpPr>
        <a:xfrm>
          <a:off x="0" y="0"/>
          <a:ext cx="0" cy="0"/>
          <a:chOff x="0" y="0"/>
          <a:chExt cx="0" cy="0"/>
        </a:xfrm>
      </p:grpSpPr>
      <p:sp>
        <p:nvSpPr>
          <p:cNvPr id="169" name="Google Shape;169;p38"/>
          <p:cNvSpPr txBox="1"/>
          <p:nvPr>
            <p:ph idx="1" type="subTitle"/>
          </p:nvPr>
        </p:nvSpPr>
        <p:spPr>
          <a:xfrm>
            <a:off x="457200" y="346600"/>
            <a:ext cx="1824900" cy="217200"/>
          </a:xfrm>
          <a:prstGeom prst="rect">
            <a:avLst/>
          </a:prstGeom>
        </p:spPr>
        <p:txBody>
          <a:bodyPr anchorCtr="0" anchor="ctr" bIns="0" lIns="0" spcFirstLastPara="1" rIns="0" wrap="square" tIns="0">
            <a:normAutofit/>
          </a:bodyPr>
          <a:lstStyle>
            <a:lvl1pPr lvl="0">
              <a:spcBef>
                <a:spcPts val="0"/>
              </a:spcBef>
              <a:spcAft>
                <a:spcPts val="0"/>
              </a:spcAft>
              <a:buSzPts val="1400"/>
              <a:buNone/>
              <a:defRPr sz="800">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0" name="Google Shape;170;p38"/>
          <p:cNvSpPr txBox="1"/>
          <p:nvPr>
            <p:ph type="title"/>
          </p:nvPr>
        </p:nvSpPr>
        <p:spPr>
          <a:xfrm>
            <a:off x="457200" y="342900"/>
            <a:ext cx="7782900" cy="572700"/>
          </a:xfrm>
          <a:prstGeom prst="rect">
            <a:avLst/>
          </a:prstGeom>
        </p:spPr>
        <p:txBody>
          <a:bodyPr anchorCtr="0" anchor="b" bIns="91425" lIns="0" spcFirstLastPara="1" rIns="0" wrap="square" tIns="91425">
            <a:normAutofit/>
          </a:bodyPr>
          <a:lstStyle>
            <a:lvl1pPr lvl="0">
              <a:spcBef>
                <a:spcPts val="0"/>
              </a:spcBef>
              <a:spcAft>
                <a:spcPts val="0"/>
              </a:spcAft>
              <a:buSzPts val="1600"/>
              <a:buNone/>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p:txBody>
      </p:sp>
      <p:sp>
        <p:nvSpPr>
          <p:cNvPr id="171" name="Google Shape;171;p38"/>
          <p:cNvSpPr txBox="1"/>
          <p:nvPr>
            <p:ph idx="2" type="body"/>
          </p:nvPr>
        </p:nvSpPr>
        <p:spPr>
          <a:xfrm>
            <a:off x="457200" y="915600"/>
            <a:ext cx="5709600" cy="3653400"/>
          </a:xfrm>
          <a:prstGeom prst="rect">
            <a:avLst/>
          </a:prstGeom>
        </p:spPr>
        <p:txBody>
          <a:bodyPr anchorCtr="0" anchor="t" bIns="91425" lIns="91425" spcFirstLastPara="1" rIns="91425" wrap="square" tIns="91425">
            <a:normAutofit/>
          </a:bodyPr>
          <a:lstStyle>
            <a:lvl1pPr indent="-368300" lvl="0" marL="457200">
              <a:spcBef>
                <a:spcPts val="0"/>
              </a:spcBef>
              <a:spcAft>
                <a:spcPts val="0"/>
              </a:spcAft>
              <a:buSzPts val="2200"/>
              <a:buFont typeface="Helvetica Neue"/>
              <a:buChar char="•"/>
              <a:defRPr sz="2200"/>
            </a:lvl1pPr>
            <a:lvl2pPr indent="-368300" lvl="1" marL="914400">
              <a:spcBef>
                <a:spcPts val="2000"/>
              </a:spcBef>
              <a:spcAft>
                <a:spcPts val="0"/>
              </a:spcAft>
              <a:buSzPts val="2200"/>
              <a:buChar char="•"/>
              <a:defRPr sz="2200"/>
            </a:lvl2pPr>
            <a:lvl3pPr indent="-368300" lvl="2" marL="1371600">
              <a:spcBef>
                <a:spcPts val="2000"/>
              </a:spcBef>
              <a:spcAft>
                <a:spcPts val="0"/>
              </a:spcAft>
              <a:buSzPts val="2200"/>
              <a:buChar char="•"/>
              <a:defRPr sz="2200"/>
            </a:lvl3pPr>
            <a:lvl4pPr indent="-368300" lvl="3" marL="1828800">
              <a:spcBef>
                <a:spcPts val="2000"/>
              </a:spcBef>
              <a:spcAft>
                <a:spcPts val="0"/>
              </a:spcAft>
              <a:buSzPts val="2200"/>
              <a:buChar char="•"/>
              <a:defRPr sz="2200"/>
            </a:lvl4pPr>
            <a:lvl5pPr indent="-368300" lvl="4" marL="2286000">
              <a:spcBef>
                <a:spcPts val="2000"/>
              </a:spcBef>
              <a:spcAft>
                <a:spcPts val="0"/>
              </a:spcAft>
              <a:buSzPts val="2200"/>
              <a:buChar char="•"/>
              <a:defRPr sz="2200"/>
            </a:lvl5pPr>
            <a:lvl6pPr indent="-368300" lvl="5" marL="2743200">
              <a:spcBef>
                <a:spcPts val="2000"/>
              </a:spcBef>
              <a:spcAft>
                <a:spcPts val="0"/>
              </a:spcAft>
              <a:buSzPts val="2200"/>
              <a:buChar char="•"/>
              <a:defRPr sz="2200"/>
            </a:lvl6pPr>
            <a:lvl7pPr indent="-368300" lvl="6" marL="3200400">
              <a:spcBef>
                <a:spcPts val="2000"/>
              </a:spcBef>
              <a:spcAft>
                <a:spcPts val="0"/>
              </a:spcAft>
              <a:buSzPts val="2200"/>
              <a:buChar char="•"/>
              <a:defRPr sz="2200"/>
            </a:lvl7pPr>
            <a:lvl8pPr indent="-368300" lvl="7" marL="3657600">
              <a:spcBef>
                <a:spcPts val="2000"/>
              </a:spcBef>
              <a:spcAft>
                <a:spcPts val="0"/>
              </a:spcAft>
              <a:buSzPts val="2200"/>
              <a:buChar char="•"/>
              <a:defRPr sz="2200"/>
            </a:lvl8pPr>
            <a:lvl9pPr indent="-368300" lvl="8" marL="4114800">
              <a:spcBef>
                <a:spcPts val="2000"/>
              </a:spcBef>
              <a:spcAft>
                <a:spcPts val="2000"/>
              </a:spcAft>
              <a:buSzPts val="2200"/>
              <a:buChar char="•"/>
              <a:defRPr sz="2200"/>
            </a:lvl9pPr>
          </a:lstStyle>
          <a:p/>
        </p:txBody>
      </p:sp>
      <p:sp>
        <p:nvSpPr>
          <p:cNvPr id="172" name="Google Shape;172;p3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b="1" sz="800">
                <a:latin typeface="Helvetica Neue"/>
                <a:ea typeface="Helvetica Neue"/>
                <a:cs typeface="Helvetica Neue"/>
                <a:sym typeface="Helvetica Neue"/>
              </a:defRPr>
            </a:lvl1pPr>
            <a:lvl2pPr lvl="1">
              <a:buNone/>
              <a:defRPr b="1" sz="800">
                <a:latin typeface="Helvetica Neue"/>
                <a:ea typeface="Helvetica Neue"/>
                <a:cs typeface="Helvetica Neue"/>
                <a:sym typeface="Helvetica Neue"/>
              </a:defRPr>
            </a:lvl2pPr>
            <a:lvl3pPr lvl="2">
              <a:buNone/>
              <a:defRPr b="1" sz="800">
                <a:latin typeface="Helvetica Neue"/>
                <a:ea typeface="Helvetica Neue"/>
                <a:cs typeface="Helvetica Neue"/>
                <a:sym typeface="Helvetica Neue"/>
              </a:defRPr>
            </a:lvl3pPr>
            <a:lvl4pPr lvl="3">
              <a:buNone/>
              <a:defRPr b="1" sz="800">
                <a:latin typeface="Helvetica Neue"/>
                <a:ea typeface="Helvetica Neue"/>
                <a:cs typeface="Helvetica Neue"/>
                <a:sym typeface="Helvetica Neue"/>
              </a:defRPr>
            </a:lvl4pPr>
            <a:lvl5pPr lvl="4">
              <a:buNone/>
              <a:defRPr b="1" sz="800">
                <a:latin typeface="Helvetica Neue"/>
                <a:ea typeface="Helvetica Neue"/>
                <a:cs typeface="Helvetica Neue"/>
                <a:sym typeface="Helvetica Neue"/>
              </a:defRPr>
            </a:lvl5pPr>
            <a:lvl6pPr lvl="5">
              <a:buNone/>
              <a:defRPr b="1" sz="800">
                <a:latin typeface="Helvetica Neue"/>
                <a:ea typeface="Helvetica Neue"/>
                <a:cs typeface="Helvetica Neue"/>
                <a:sym typeface="Helvetica Neue"/>
              </a:defRPr>
            </a:lvl6pPr>
            <a:lvl7pPr lvl="6">
              <a:buNone/>
              <a:defRPr b="1" sz="800">
                <a:latin typeface="Helvetica Neue"/>
                <a:ea typeface="Helvetica Neue"/>
                <a:cs typeface="Helvetica Neue"/>
                <a:sym typeface="Helvetica Neue"/>
              </a:defRPr>
            </a:lvl7pPr>
            <a:lvl8pPr lvl="7">
              <a:buNone/>
              <a:defRPr b="1" sz="800">
                <a:latin typeface="Helvetica Neue"/>
                <a:ea typeface="Helvetica Neue"/>
                <a:cs typeface="Helvetica Neue"/>
                <a:sym typeface="Helvetica Neue"/>
              </a:defRPr>
            </a:lvl8pPr>
            <a:lvl9pPr lvl="8">
              <a:buNone/>
              <a:defRPr b="1" sz="800">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1.xml"/><Relationship Id="rId22" Type="http://schemas.openxmlformats.org/officeDocument/2006/relationships/slideLayout" Target="../slideLayouts/slideLayout33.xml"/><Relationship Id="rId21" Type="http://schemas.openxmlformats.org/officeDocument/2006/relationships/slideLayout" Target="../slideLayouts/slideLayout32.xml"/><Relationship Id="rId24" Type="http://schemas.openxmlformats.org/officeDocument/2006/relationships/slideLayout" Target="../slideLayouts/slideLayout35.xml"/><Relationship Id="rId23" Type="http://schemas.openxmlformats.org/officeDocument/2006/relationships/slideLayout" Target="../slideLayouts/slideLayout34.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26" Type="http://schemas.openxmlformats.org/officeDocument/2006/relationships/theme" Target="../theme/theme2.xml"/><Relationship Id="rId25" Type="http://schemas.openxmlformats.org/officeDocument/2006/relationships/slideLayout" Target="../slideLayouts/slideLayout36.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19" Type="http://schemas.openxmlformats.org/officeDocument/2006/relationships/slideLayout" Target="../slideLayouts/slideLayout30.xml"/><Relationship Id="rId18"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457200" y="342900"/>
            <a:ext cx="7782900" cy="572700"/>
          </a:xfrm>
          <a:prstGeom prst="rect">
            <a:avLst/>
          </a:prstGeom>
          <a:noFill/>
          <a:ln>
            <a:noFill/>
          </a:ln>
        </p:spPr>
        <p:txBody>
          <a:bodyPr anchorCtr="0" anchor="b" bIns="91425" lIns="0" spcFirstLastPara="1" rIns="0" wrap="square" tIns="91425">
            <a:normAutofit/>
          </a:bodyPr>
          <a:lstStyle>
            <a:lvl1pPr lvl="0">
              <a:lnSpc>
                <a:spcPct val="75000"/>
              </a:lnSpc>
              <a:spcBef>
                <a:spcPts val="0"/>
              </a:spcBef>
              <a:spcAft>
                <a:spcPts val="0"/>
              </a:spcAft>
              <a:buClr>
                <a:schemeClr val="dk2"/>
              </a:buClr>
              <a:buSzPts val="1600"/>
              <a:buFont typeface="Hanken Grotesk SemiBold"/>
              <a:buNone/>
              <a:defRPr sz="1600">
                <a:solidFill>
                  <a:schemeClr val="dk2"/>
                </a:solidFill>
                <a:latin typeface="Hanken Grotesk SemiBold"/>
                <a:ea typeface="Hanken Grotesk SemiBold"/>
                <a:cs typeface="Hanken Grotesk SemiBold"/>
                <a:sym typeface="Hanken Grotesk SemiBold"/>
              </a:defRPr>
            </a:lvl1pPr>
            <a:lvl2pPr lvl="1">
              <a:lnSpc>
                <a:spcPct val="75000"/>
              </a:lnSpc>
              <a:spcBef>
                <a:spcPts val="0"/>
              </a:spcBef>
              <a:spcAft>
                <a:spcPts val="0"/>
              </a:spcAft>
              <a:buClr>
                <a:schemeClr val="dk2"/>
              </a:buClr>
              <a:buSzPts val="1600"/>
              <a:buFont typeface="Hanken Grotesk SemiBold"/>
              <a:buNone/>
              <a:defRPr sz="1600">
                <a:solidFill>
                  <a:schemeClr val="dk2"/>
                </a:solidFill>
                <a:latin typeface="Hanken Grotesk SemiBold"/>
                <a:ea typeface="Hanken Grotesk SemiBold"/>
                <a:cs typeface="Hanken Grotesk SemiBold"/>
                <a:sym typeface="Hanken Grotesk SemiBold"/>
              </a:defRPr>
            </a:lvl2pPr>
            <a:lvl3pPr lvl="2">
              <a:lnSpc>
                <a:spcPct val="75000"/>
              </a:lnSpc>
              <a:spcBef>
                <a:spcPts val="0"/>
              </a:spcBef>
              <a:spcAft>
                <a:spcPts val="0"/>
              </a:spcAft>
              <a:buClr>
                <a:schemeClr val="dk2"/>
              </a:buClr>
              <a:buSzPts val="1600"/>
              <a:buFont typeface="Hanken Grotesk SemiBold"/>
              <a:buNone/>
              <a:defRPr sz="1600">
                <a:solidFill>
                  <a:schemeClr val="dk2"/>
                </a:solidFill>
                <a:latin typeface="Hanken Grotesk SemiBold"/>
                <a:ea typeface="Hanken Grotesk SemiBold"/>
                <a:cs typeface="Hanken Grotesk SemiBold"/>
                <a:sym typeface="Hanken Grotesk SemiBold"/>
              </a:defRPr>
            </a:lvl3pPr>
            <a:lvl4pPr lvl="3">
              <a:lnSpc>
                <a:spcPct val="75000"/>
              </a:lnSpc>
              <a:spcBef>
                <a:spcPts val="0"/>
              </a:spcBef>
              <a:spcAft>
                <a:spcPts val="0"/>
              </a:spcAft>
              <a:buClr>
                <a:schemeClr val="dk2"/>
              </a:buClr>
              <a:buSzPts val="1600"/>
              <a:buFont typeface="Hanken Grotesk SemiBold"/>
              <a:buNone/>
              <a:defRPr sz="1600">
                <a:solidFill>
                  <a:schemeClr val="dk2"/>
                </a:solidFill>
                <a:latin typeface="Hanken Grotesk SemiBold"/>
                <a:ea typeface="Hanken Grotesk SemiBold"/>
                <a:cs typeface="Hanken Grotesk SemiBold"/>
                <a:sym typeface="Hanken Grotesk SemiBold"/>
              </a:defRPr>
            </a:lvl4pPr>
            <a:lvl5pPr lvl="4">
              <a:lnSpc>
                <a:spcPct val="75000"/>
              </a:lnSpc>
              <a:spcBef>
                <a:spcPts val="0"/>
              </a:spcBef>
              <a:spcAft>
                <a:spcPts val="0"/>
              </a:spcAft>
              <a:buClr>
                <a:schemeClr val="dk2"/>
              </a:buClr>
              <a:buSzPts val="1600"/>
              <a:buFont typeface="Hanken Grotesk SemiBold"/>
              <a:buNone/>
              <a:defRPr sz="1600">
                <a:solidFill>
                  <a:schemeClr val="dk2"/>
                </a:solidFill>
                <a:latin typeface="Hanken Grotesk SemiBold"/>
                <a:ea typeface="Hanken Grotesk SemiBold"/>
                <a:cs typeface="Hanken Grotesk SemiBold"/>
                <a:sym typeface="Hanken Grotesk SemiBold"/>
              </a:defRPr>
            </a:lvl5pPr>
            <a:lvl6pPr lvl="5">
              <a:lnSpc>
                <a:spcPct val="75000"/>
              </a:lnSpc>
              <a:spcBef>
                <a:spcPts val="0"/>
              </a:spcBef>
              <a:spcAft>
                <a:spcPts val="0"/>
              </a:spcAft>
              <a:buClr>
                <a:schemeClr val="dk2"/>
              </a:buClr>
              <a:buSzPts val="1600"/>
              <a:buFont typeface="Hanken Grotesk SemiBold"/>
              <a:buNone/>
              <a:defRPr sz="1600">
                <a:solidFill>
                  <a:schemeClr val="dk2"/>
                </a:solidFill>
                <a:latin typeface="Hanken Grotesk SemiBold"/>
                <a:ea typeface="Hanken Grotesk SemiBold"/>
                <a:cs typeface="Hanken Grotesk SemiBold"/>
                <a:sym typeface="Hanken Grotesk SemiBold"/>
              </a:defRPr>
            </a:lvl6pPr>
            <a:lvl7pPr lvl="6">
              <a:lnSpc>
                <a:spcPct val="75000"/>
              </a:lnSpc>
              <a:spcBef>
                <a:spcPts val="0"/>
              </a:spcBef>
              <a:spcAft>
                <a:spcPts val="0"/>
              </a:spcAft>
              <a:buClr>
                <a:schemeClr val="dk2"/>
              </a:buClr>
              <a:buSzPts val="1600"/>
              <a:buFont typeface="Hanken Grotesk SemiBold"/>
              <a:buNone/>
              <a:defRPr sz="1600">
                <a:solidFill>
                  <a:schemeClr val="dk2"/>
                </a:solidFill>
                <a:latin typeface="Hanken Grotesk SemiBold"/>
                <a:ea typeface="Hanken Grotesk SemiBold"/>
                <a:cs typeface="Hanken Grotesk SemiBold"/>
                <a:sym typeface="Hanken Grotesk SemiBold"/>
              </a:defRPr>
            </a:lvl7pPr>
            <a:lvl8pPr lvl="7">
              <a:lnSpc>
                <a:spcPct val="75000"/>
              </a:lnSpc>
              <a:spcBef>
                <a:spcPts val="0"/>
              </a:spcBef>
              <a:spcAft>
                <a:spcPts val="0"/>
              </a:spcAft>
              <a:buClr>
                <a:schemeClr val="dk2"/>
              </a:buClr>
              <a:buSzPts val="1600"/>
              <a:buFont typeface="Hanken Grotesk SemiBold"/>
              <a:buNone/>
              <a:defRPr sz="1600">
                <a:solidFill>
                  <a:schemeClr val="dk2"/>
                </a:solidFill>
                <a:latin typeface="Hanken Grotesk SemiBold"/>
                <a:ea typeface="Hanken Grotesk SemiBold"/>
                <a:cs typeface="Hanken Grotesk SemiBold"/>
                <a:sym typeface="Hanken Grotesk SemiBold"/>
              </a:defRPr>
            </a:lvl8pPr>
            <a:lvl9pPr lvl="8">
              <a:lnSpc>
                <a:spcPct val="75000"/>
              </a:lnSpc>
              <a:spcBef>
                <a:spcPts val="0"/>
              </a:spcBef>
              <a:spcAft>
                <a:spcPts val="0"/>
              </a:spcAft>
              <a:buClr>
                <a:schemeClr val="dk2"/>
              </a:buClr>
              <a:buSzPts val="1600"/>
              <a:buFont typeface="Hanken Grotesk SemiBold"/>
              <a:buNone/>
              <a:defRPr sz="1600">
                <a:solidFill>
                  <a:schemeClr val="dk2"/>
                </a:solidFill>
                <a:latin typeface="Hanken Grotesk SemiBold"/>
                <a:ea typeface="Hanken Grotesk SemiBold"/>
                <a:cs typeface="Hanken Grotesk SemiBold"/>
                <a:sym typeface="Hanken Grotesk SemiBold"/>
              </a:defRPr>
            </a:lvl9pPr>
          </a:lstStyle>
          <a:p/>
        </p:txBody>
      </p:sp>
      <p:sp>
        <p:nvSpPr>
          <p:cNvPr id="52" name="Google Shape;52;p13"/>
          <p:cNvSpPr txBox="1"/>
          <p:nvPr>
            <p:ph idx="1" type="body"/>
          </p:nvPr>
        </p:nvSpPr>
        <p:spPr>
          <a:xfrm>
            <a:off x="457200" y="915600"/>
            <a:ext cx="5709600" cy="3653400"/>
          </a:xfrm>
          <a:prstGeom prst="rect">
            <a:avLst/>
          </a:prstGeom>
          <a:noFill/>
          <a:ln>
            <a:noFill/>
          </a:ln>
        </p:spPr>
        <p:txBody>
          <a:bodyPr anchorCtr="0" anchor="t" bIns="91425" lIns="91425" spcFirstLastPara="1" rIns="91425" wrap="square" tIns="91425">
            <a:normAutofit/>
          </a:bodyPr>
          <a:lstStyle>
            <a:lvl1pPr indent="-317500" lvl="0" marL="457200">
              <a:lnSpc>
                <a:spcPct val="100000"/>
              </a:lnSpc>
              <a:spcBef>
                <a:spcPts val="0"/>
              </a:spcBef>
              <a:spcAft>
                <a:spcPts val="0"/>
              </a:spcAft>
              <a:buClr>
                <a:schemeClr val="accent3"/>
              </a:buClr>
              <a:buSzPts val="1400"/>
              <a:buFont typeface="Helvetica Neue"/>
              <a:buChar char="•"/>
              <a:defRPr>
                <a:solidFill>
                  <a:schemeClr val="dk1"/>
                </a:solidFill>
                <a:latin typeface="Hanken Grotesk Medium"/>
                <a:ea typeface="Hanken Grotesk Medium"/>
                <a:cs typeface="Hanken Grotesk Medium"/>
                <a:sym typeface="Hanken Grotesk Medium"/>
              </a:defRPr>
            </a:lvl1pPr>
            <a:lvl2pPr indent="-317500" lvl="1" marL="914400">
              <a:lnSpc>
                <a:spcPct val="100000"/>
              </a:lnSpc>
              <a:spcBef>
                <a:spcPts val="800"/>
              </a:spcBef>
              <a:spcAft>
                <a:spcPts val="0"/>
              </a:spcAft>
              <a:buClr>
                <a:schemeClr val="accent3"/>
              </a:buClr>
              <a:buSzPts val="1400"/>
              <a:buFont typeface="Helvetica Neue"/>
              <a:buChar char="•"/>
              <a:defRPr>
                <a:solidFill>
                  <a:schemeClr val="dk1"/>
                </a:solidFill>
                <a:latin typeface="Hanken Grotesk Medium"/>
                <a:ea typeface="Hanken Grotesk Medium"/>
                <a:cs typeface="Hanken Grotesk Medium"/>
                <a:sym typeface="Hanken Grotesk Medium"/>
              </a:defRPr>
            </a:lvl2pPr>
            <a:lvl3pPr indent="-317500" lvl="2" marL="1371600">
              <a:lnSpc>
                <a:spcPct val="100000"/>
              </a:lnSpc>
              <a:spcBef>
                <a:spcPts val="800"/>
              </a:spcBef>
              <a:spcAft>
                <a:spcPts val="0"/>
              </a:spcAft>
              <a:buClr>
                <a:schemeClr val="accent3"/>
              </a:buClr>
              <a:buSzPts val="1400"/>
              <a:buFont typeface="Helvetica Neue"/>
              <a:buChar char="•"/>
              <a:defRPr>
                <a:solidFill>
                  <a:schemeClr val="dk1"/>
                </a:solidFill>
                <a:latin typeface="Hanken Grotesk Medium"/>
                <a:ea typeface="Hanken Grotesk Medium"/>
                <a:cs typeface="Hanken Grotesk Medium"/>
                <a:sym typeface="Hanken Grotesk Medium"/>
              </a:defRPr>
            </a:lvl3pPr>
            <a:lvl4pPr indent="-317500" lvl="3" marL="1828800">
              <a:lnSpc>
                <a:spcPct val="100000"/>
              </a:lnSpc>
              <a:spcBef>
                <a:spcPts val="800"/>
              </a:spcBef>
              <a:spcAft>
                <a:spcPts val="0"/>
              </a:spcAft>
              <a:buClr>
                <a:schemeClr val="accent3"/>
              </a:buClr>
              <a:buSzPts val="1400"/>
              <a:buFont typeface="Helvetica Neue"/>
              <a:buChar char="•"/>
              <a:defRPr>
                <a:solidFill>
                  <a:schemeClr val="dk1"/>
                </a:solidFill>
                <a:latin typeface="Hanken Grotesk Medium"/>
                <a:ea typeface="Hanken Grotesk Medium"/>
                <a:cs typeface="Hanken Grotesk Medium"/>
                <a:sym typeface="Hanken Grotesk Medium"/>
              </a:defRPr>
            </a:lvl4pPr>
            <a:lvl5pPr indent="-317500" lvl="4" marL="2286000">
              <a:lnSpc>
                <a:spcPct val="100000"/>
              </a:lnSpc>
              <a:spcBef>
                <a:spcPts val="800"/>
              </a:spcBef>
              <a:spcAft>
                <a:spcPts val="0"/>
              </a:spcAft>
              <a:buClr>
                <a:schemeClr val="dk1"/>
              </a:buClr>
              <a:buSzPts val="1400"/>
              <a:buFont typeface="Helvetica Neue"/>
              <a:buChar char="•"/>
              <a:defRPr>
                <a:solidFill>
                  <a:schemeClr val="dk1"/>
                </a:solidFill>
                <a:latin typeface="Hanken Grotesk Medium"/>
                <a:ea typeface="Hanken Grotesk Medium"/>
                <a:cs typeface="Hanken Grotesk Medium"/>
                <a:sym typeface="Hanken Grotesk Medium"/>
              </a:defRPr>
            </a:lvl5pPr>
            <a:lvl6pPr indent="-317500" lvl="5" marL="2743200">
              <a:lnSpc>
                <a:spcPct val="100000"/>
              </a:lnSpc>
              <a:spcBef>
                <a:spcPts val="800"/>
              </a:spcBef>
              <a:spcAft>
                <a:spcPts val="0"/>
              </a:spcAft>
              <a:buClr>
                <a:schemeClr val="dk1"/>
              </a:buClr>
              <a:buSzPts val="1400"/>
              <a:buFont typeface="Helvetica Neue"/>
              <a:buChar char="•"/>
              <a:defRPr>
                <a:solidFill>
                  <a:schemeClr val="dk1"/>
                </a:solidFill>
                <a:latin typeface="Hanken Grotesk Medium"/>
                <a:ea typeface="Hanken Grotesk Medium"/>
                <a:cs typeface="Hanken Grotesk Medium"/>
                <a:sym typeface="Hanken Grotesk Medium"/>
              </a:defRPr>
            </a:lvl6pPr>
            <a:lvl7pPr indent="-317500" lvl="6" marL="3200400">
              <a:lnSpc>
                <a:spcPct val="100000"/>
              </a:lnSpc>
              <a:spcBef>
                <a:spcPts val="800"/>
              </a:spcBef>
              <a:spcAft>
                <a:spcPts val="0"/>
              </a:spcAft>
              <a:buClr>
                <a:schemeClr val="dk1"/>
              </a:buClr>
              <a:buSzPts val="1400"/>
              <a:buFont typeface="Helvetica Neue"/>
              <a:buChar char="•"/>
              <a:defRPr>
                <a:solidFill>
                  <a:schemeClr val="dk1"/>
                </a:solidFill>
                <a:latin typeface="Hanken Grotesk Medium"/>
                <a:ea typeface="Hanken Grotesk Medium"/>
                <a:cs typeface="Hanken Grotesk Medium"/>
                <a:sym typeface="Hanken Grotesk Medium"/>
              </a:defRPr>
            </a:lvl7pPr>
            <a:lvl8pPr indent="-317500" lvl="7" marL="3657600">
              <a:lnSpc>
                <a:spcPct val="100000"/>
              </a:lnSpc>
              <a:spcBef>
                <a:spcPts val="800"/>
              </a:spcBef>
              <a:spcAft>
                <a:spcPts val="0"/>
              </a:spcAft>
              <a:buClr>
                <a:schemeClr val="dk1"/>
              </a:buClr>
              <a:buSzPts val="1400"/>
              <a:buFont typeface="Helvetica Neue"/>
              <a:buChar char="•"/>
              <a:defRPr>
                <a:solidFill>
                  <a:schemeClr val="dk1"/>
                </a:solidFill>
                <a:latin typeface="Hanken Grotesk Medium"/>
                <a:ea typeface="Hanken Grotesk Medium"/>
                <a:cs typeface="Hanken Grotesk Medium"/>
                <a:sym typeface="Hanken Grotesk Medium"/>
              </a:defRPr>
            </a:lvl8pPr>
            <a:lvl9pPr indent="-317500" lvl="8" marL="4114800">
              <a:lnSpc>
                <a:spcPct val="100000"/>
              </a:lnSpc>
              <a:spcBef>
                <a:spcPts val="800"/>
              </a:spcBef>
              <a:spcAft>
                <a:spcPts val="800"/>
              </a:spcAft>
              <a:buClr>
                <a:schemeClr val="dk1"/>
              </a:buClr>
              <a:buSzPts val="1400"/>
              <a:buFont typeface="Helvetica Neue"/>
              <a:buChar char="•"/>
              <a:defRPr>
                <a:solidFill>
                  <a:schemeClr val="dk1"/>
                </a:solidFill>
                <a:latin typeface="Hanken Grotesk Medium"/>
                <a:ea typeface="Hanken Grotesk Medium"/>
                <a:cs typeface="Hanken Grotesk Medium"/>
                <a:sym typeface="Hanken Grotesk Medium"/>
              </a:defRPr>
            </a:lvl9pPr>
          </a:lstStyle>
          <a:p/>
        </p:txBody>
      </p:sp>
      <p:sp>
        <p:nvSpPr>
          <p:cNvPr id="53" name="Google Shape;5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288">
          <p15:clr>
            <a:srgbClr val="E46962"/>
          </p15:clr>
        </p15:guide>
        <p15:guide id="2" orient="horz" pos="577">
          <p15:clr>
            <a:srgbClr val="E46962"/>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6.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0.xml"/><Relationship Id="rId3" Type="http://schemas.openxmlformats.org/officeDocument/2006/relationships/image" Target="../media/image1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1.xml"/><Relationship Id="rId3" Type="http://schemas.openxmlformats.org/officeDocument/2006/relationships/image" Target="../media/image12.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2.xml"/><Relationship Id="rId3" Type="http://schemas.openxmlformats.org/officeDocument/2006/relationships/image" Target="../media/image1.png"/><Relationship Id="rId4" Type="http://schemas.openxmlformats.org/officeDocument/2006/relationships/image" Target="../media/image12.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4.xml"/><Relationship Id="rId3" Type="http://schemas.openxmlformats.org/officeDocument/2006/relationships/image" Target="../media/image5.png"/><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5.xml"/><Relationship Id="rId3" Type="http://schemas.openxmlformats.org/officeDocument/2006/relationships/image" Target="../media/image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6.xml"/><Relationship Id="rId3" Type="http://schemas.openxmlformats.org/officeDocument/2006/relationships/image" Target="../media/image1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7.xml"/><Relationship Id="rId3" Type="http://schemas.openxmlformats.org/officeDocument/2006/relationships/image" Target="../media/image1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8.xml"/><Relationship Id="rId3" Type="http://schemas.openxmlformats.org/officeDocument/2006/relationships/hyperlink" Target="https://mbsdirect.vitalsource.com/books/9781119836056" TargetMode="External"/><Relationship Id="rId4" Type="http://schemas.openxmlformats.org/officeDocument/2006/relationships/image" Target="../media/image13.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9.xml"/><Relationship Id="rId3" Type="http://schemas.openxmlformats.org/officeDocument/2006/relationships/image" Target="../media/image6.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2.xml"/><Relationship Id="rId3" Type="http://schemas.openxmlformats.org/officeDocument/2006/relationships/image" Target="../media/image1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20.xml"/><Relationship Id="rId3" Type="http://schemas.openxmlformats.org/officeDocument/2006/relationships/image" Target="../media/image6.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3.xml"/><Relationship Id="rId3" Type="http://schemas.openxmlformats.org/officeDocument/2006/relationships/image" Target="../media/image9.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xml"/><Relationship Id="rId3" Type="http://schemas.openxmlformats.org/officeDocument/2006/relationships/image" Target="../media/image14.jpg"/><Relationship Id="rId4" Type="http://schemas.openxmlformats.org/officeDocument/2006/relationships/image" Target="../media/image10.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7.xml"/><Relationship Id="rId3"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9.xml"/><Relationship Id="rId3"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176" name="Shape 176"/>
        <p:cNvGrpSpPr/>
        <p:nvPr/>
      </p:nvGrpSpPr>
      <p:grpSpPr>
        <a:xfrm>
          <a:off x="0" y="0"/>
          <a:ext cx="0" cy="0"/>
          <a:chOff x="0" y="0"/>
          <a:chExt cx="0" cy="0"/>
        </a:xfrm>
      </p:grpSpPr>
      <p:sp>
        <p:nvSpPr>
          <p:cNvPr descr="presentation_title" id="177" name="Google Shape;177;p39"/>
          <p:cNvSpPr txBox="1"/>
          <p:nvPr>
            <p:ph type="ctrTitle"/>
          </p:nvPr>
        </p:nvSpPr>
        <p:spPr>
          <a:xfrm>
            <a:off x="914400" y="1309700"/>
            <a:ext cx="4566900" cy="3036300"/>
          </a:xfrm>
          <a:prstGeom prst="rect">
            <a:avLst/>
          </a:prstGeom>
        </p:spPr>
        <p:txBody>
          <a:bodyPr anchorCtr="0" anchor="b" bIns="0" lIns="91425" spcFirstLastPara="1" rIns="91425" wrap="square" tIns="91425">
            <a:noAutofit/>
          </a:bodyPr>
          <a:lstStyle/>
          <a:p>
            <a:pPr indent="0" lvl="0" marL="0" rtl="0" algn="l">
              <a:spcBef>
                <a:spcPts val="0"/>
              </a:spcBef>
              <a:spcAft>
                <a:spcPts val="0"/>
              </a:spcAft>
              <a:buNone/>
            </a:pPr>
            <a:r>
              <a:rPr lang="en"/>
              <a:t>Enhancing Risk Management with Data</a:t>
            </a:r>
            <a:endParaRPr/>
          </a:p>
        </p:txBody>
      </p:sp>
      <p:sp>
        <p:nvSpPr>
          <p:cNvPr descr="date" id="178" name="Google Shape;178;p39"/>
          <p:cNvSpPr txBox="1"/>
          <p:nvPr>
            <p:ph idx="2" type="subTitle"/>
          </p:nvPr>
        </p:nvSpPr>
        <p:spPr>
          <a:xfrm>
            <a:off x="914400" y="797288"/>
            <a:ext cx="1727100" cy="451800"/>
          </a:xfrm>
          <a:prstGeom prst="rect">
            <a:avLst/>
          </a:prstGeom>
        </p:spPr>
        <p:txBody>
          <a:bodyPr anchorCtr="0" anchor="ctr" bIns="91425" lIns="0" spcFirstLastPara="1" rIns="91425" wrap="square" tIns="91425">
            <a:noAutofit/>
          </a:bodyPr>
          <a:lstStyle/>
          <a:p>
            <a:pPr indent="0" lvl="0" marL="0" rtl="0" algn="l">
              <a:spcBef>
                <a:spcPts val="0"/>
              </a:spcBef>
              <a:spcAft>
                <a:spcPts val="0"/>
              </a:spcAft>
              <a:buNone/>
            </a:pPr>
            <a:r>
              <a:rPr lang="en"/>
              <a:t>September 15, 2024</a:t>
            </a:r>
            <a:endParaRPr/>
          </a:p>
        </p:txBody>
      </p:sp>
      <p:sp>
        <p:nvSpPr>
          <p:cNvPr id="179" name="Google Shape;179;p39"/>
          <p:cNvSpPr/>
          <p:nvPr/>
        </p:nvSpPr>
        <p:spPr>
          <a:xfrm>
            <a:off x="7053979" y="559015"/>
            <a:ext cx="1423200" cy="1423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anken Grotesk Medium"/>
              <a:ea typeface="Hanken Grotesk Medium"/>
              <a:cs typeface="Hanken Grotesk Medium"/>
              <a:sym typeface="Hanken Grotesk Medium"/>
            </a:endParaRPr>
          </a:p>
        </p:txBody>
      </p:sp>
      <p:pic>
        <p:nvPicPr>
          <p:cNvPr descr="swappable_0" id="180" name="Google Shape;180;p39"/>
          <p:cNvPicPr preferRelativeResize="0"/>
          <p:nvPr/>
        </p:nvPicPr>
        <p:blipFill rotWithShape="1">
          <a:blip r:embed="rId3">
            <a:alphaModFix amt="62000"/>
          </a:blip>
          <a:srcRect b="0" l="0" r="0" t="0"/>
          <a:stretch/>
        </p:blipFill>
        <p:spPr>
          <a:xfrm>
            <a:off x="5762650" y="797300"/>
            <a:ext cx="2365402" cy="3548902"/>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descr="title" id="270" name="Google Shape;270;p48"/>
          <p:cNvSpPr txBox="1"/>
          <p:nvPr>
            <p:ph type="title"/>
          </p:nvPr>
        </p:nvSpPr>
        <p:spPr>
          <a:xfrm>
            <a:off x="457200" y="496300"/>
            <a:ext cx="7782900" cy="419400"/>
          </a:xfrm>
          <a:prstGeom prst="rect">
            <a:avLst/>
          </a:prstGeom>
        </p:spPr>
        <p:txBody>
          <a:bodyPr anchorCtr="0" anchor="b" bIns="91425" lIns="0" spcFirstLastPara="1" rIns="0" wrap="square" tIns="91425">
            <a:noAutofit/>
          </a:bodyPr>
          <a:lstStyle/>
          <a:p>
            <a:pPr indent="0" lvl="0" marL="0" rtl="0" algn="l">
              <a:spcBef>
                <a:spcPts val="0"/>
              </a:spcBef>
              <a:spcAft>
                <a:spcPts val="0"/>
              </a:spcAft>
              <a:buNone/>
            </a:pPr>
            <a:r>
              <a:rPr lang="en"/>
              <a:t>Determination of Key Risk Indicators (KRIs)</a:t>
            </a:r>
            <a:endParaRPr>
              <a:solidFill>
                <a:schemeClr val="dk1"/>
              </a:solidFill>
            </a:endParaRPr>
          </a:p>
        </p:txBody>
      </p:sp>
      <p:sp>
        <p:nvSpPr>
          <p:cNvPr id="271" name="Google Shape;271;p48"/>
          <p:cNvSpPr/>
          <p:nvPr/>
        </p:nvSpPr>
        <p:spPr>
          <a:xfrm>
            <a:off x="7357426" y="791751"/>
            <a:ext cx="1365900" cy="13674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descr="header_0" id="272" name="Google Shape;272;p48"/>
          <p:cNvSpPr txBox="1"/>
          <p:nvPr>
            <p:ph idx="1" type="subTitle"/>
          </p:nvPr>
        </p:nvSpPr>
        <p:spPr>
          <a:xfrm>
            <a:off x="457200" y="1034650"/>
            <a:ext cx="5710200" cy="3738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1100">
                <a:solidFill>
                  <a:schemeClr val="accent1"/>
                </a:solidFill>
              </a:rPr>
              <a:t>Importance of KRIs</a:t>
            </a:r>
            <a:endParaRPr sz="1100">
              <a:solidFill>
                <a:schemeClr val="accent1"/>
              </a:solidFill>
            </a:endParaRPr>
          </a:p>
        </p:txBody>
      </p:sp>
      <p:sp>
        <p:nvSpPr>
          <p:cNvPr descr="detail_0" id="273" name="Google Shape;273;p48"/>
          <p:cNvSpPr txBox="1"/>
          <p:nvPr>
            <p:ph idx="2" type="body"/>
          </p:nvPr>
        </p:nvSpPr>
        <p:spPr>
          <a:xfrm>
            <a:off x="457200" y="1408450"/>
            <a:ext cx="5710200" cy="814200"/>
          </a:xfrm>
          <a:prstGeom prst="rect">
            <a:avLst/>
          </a:prstGeom>
        </p:spPr>
        <p:txBody>
          <a:bodyPr anchorCtr="0" anchor="t" bIns="91425" lIns="0" spcFirstLastPara="1" rIns="0" wrap="square" tIns="91425">
            <a:noAutofit/>
          </a:bodyPr>
          <a:lstStyle/>
          <a:p>
            <a:pPr indent="0" lvl="0" marL="0" rtl="0" algn="l">
              <a:lnSpc>
                <a:spcPct val="115000"/>
              </a:lnSpc>
              <a:spcBef>
                <a:spcPts val="0"/>
              </a:spcBef>
              <a:spcAft>
                <a:spcPts val="1000"/>
              </a:spcAft>
              <a:buNone/>
            </a:pPr>
            <a:r>
              <a:rPr lang="en" sz="1100">
                <a:latin typeface="Hanken Grotesk"/>
                <a:ea typeface="Hanken Grotesk"/>
                <a:cs typeface="Hanken Grotesk"/>
                <a:sym typeface="Hanken Grotesk"/>
              </a:rPr>
              <a:t>Key Risk Indicators (KRIs) are crucial for monitoring risks and providing early warning signals of potential financial exposure.</a:t>
            </a:r>
            <a:endParaRPr sz="1100">
              <a:latin typeface="Hanken Grotesk"/>
              <a:ea typeface="Hanken Grotesk"/>
              <a:cs typeface="Hanken Grotesk"/>
              <a:sym typeface="Hanken Grotesk"/>
            </a:endParaRPr>
          </a:p>
        </p:txBody>
      </p:sp>
      <p:sp>
        <p:nvSpPr>
          <p:cNvPr descr="header_1" id="274" name="Google Shape;274;p48"/>
          <p:cNvSpPr txBox="1"/>
          <p:nvPr>
            <p:ph idx="1" type="subTitle"/>
          </p:nvPr>
        </p:nvSpPr>
        <p:spPr>
          <a:xfrm>
            <a:off x="457200" y="2299339"/>
            <a:ext cx="5710200" cy="3738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1100">
                <a:solidFill>
                  <a:schemeClr val="accent1"/>
                </a:solidFill>
              </a:rPr>
              <a:t>Dataset Used</a:t>
            </a:r>
            <a:endParaRPr sz="1100">
              <a:solidFill>
                <a:schemeClr val="accent1"/>
              </a:solidFill>
            </a:endParaRPr>
          </a:p>
        </p:txBody>
      </p:sp>
      <p:sp>
        <p:nvSpPr>
          <p:cNvPr descr="detail_1" id="275" name="Google Shape;275;p48"/>
          <p:cNvSpPr txBox="1"/>
          <p:nvPr>
            <p:ph idx="2" type="body"/>
          </p:nvPr>
        </p:nvSpPr>
        <p:spPr>
          <a:xfrm>
            <a:off x="457200" y="2673138"/>
            <a:ext cx="5710200" cy="814200"/>
          </a:xfrm>
          <a:prstGeom prst="rect">
            <a:avLst/>
          </a:prstGeom>
        </p:spPr>
        <p:txBody>
          <a:bodyPr anchorCtr="0" anchor="t" bIns="91425" lIns="0" spcFirstLastPara="1" rIns="0" wrap="square" tIns="91425">
            <a:noAutofit/>
          </a:bodyPr>
          <a:lstStyle/>
          <a:p>
            <a:pPr indent="0" lvl="0" marL="0" rtl="0" algn="l">
              <a:lnSpc>
                <a:spcPct val="115000"/>
              </a:lnSpc>
              <a:spcBef>
                <a:spcPts val="0"/>
              </a:spcBef>
              <a:spcAft>
                <a:spcPts val="1000"/>
              </a:spcAft>
              <a:buNone/>
            </a:pPr>
            <a:r>
              <a:rPr lang="en" sz="1100">
                <a:latin typeface="Hanken Grotesk"/>
                <a:ea typeface="Hanken Grotesk"/>
                <a:cs typeface="Hanken Grotesk"/>
                <a:sym typeface="Hanken Grotesk"/>
              </a:rPr>
              <a:t>The dataset includes vehicle type, average loss, and insurance loss categories, which are essential for identifying relevant KRIs.</a:t>
            </a:r>
            <a:endParaRPr sz="1100">
              <a:latin typeface="Hanken Grotesk"/>
              <a:ea typeface="Hanken Grotesk"/>
              <a:cs typeface="Hanken Grotesk"/>
              <a:sym typeface="Hanken Grotesk"/>
            </a:endParaRPr>
          </a:p>
        </p:txBody>
      </p:sp>
      <p:sp>
        <p:nvSpPr>
          <p:cNvPr descr="header_2" id="276" name="Google Shape;276;p48"/>
          <p:cNvSpPr txBox="1"/>
          <p:nvPr>
            <p:ph idx="1" type="subTitle"/>
          </p:nvPr>
        </p:nvSpPr>
        <p:spPr>
          <a:xfrm>
            <a:off x="457200" y="3564029"/>
            <a:ext cx="5710200" cy="3738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1100">
                <a:solidFill>
                  <a:schemeClr val="accent1"/>
                </a:solidFill>
              </a:rPr>
              <a:t>Methods and Outcomes</a:t>
            </a:r>
            <a:endParaRPr sz="1100">
              <a:solidFill>
                <a:schemeClr val="accent1"/>
              </a:solidFill>
            </a:endParaRPr>
          </a:p>
        </p:txBody>
      </p:sp>
      <p:sp>
        <p:nvSpPr>
          <p:cNvPr descr="detail_2" id="277" name="Google Shape;277;p48"/>
          <p:cNvSpPr txBox="1"/>
          <p:nvPr>
            <p:ph idx="2" type="body"/>
          </p:nvPr>
        </p:nvSpPr>
        <p:spPr>
          <a:xfrm>
            <a:off x="457200" y="3937825"/>
            <a:ext cx="5710200" cy="814200"/>
          </a:xfrm>
          <a:prstGeom prst="rect">
            <a:avLst/>
          </a:prstGeom>
        </p:spPr>
        <p:txBody>
          <a:bodyPr anchorCtr="0" anchor="t" bIns="91425" lIns="0" spcFirstLastPara="1" rIns="0" wrap="square" tIns="91425">
            <a:noAutofit/>
          </a:bodyPr>
          <a:lstStyle/>
          <a:p>
            <a:pPr indent="0" lvl="0" marL="0" rtl="0" algn="l">
              <a:lnSpc>
                <a:spcPct val="115000"/>
              </a:lnSpc>
              <a:spcBef>
                <a:spcPts val="0"/>
              </a:spcBef>
              <a:spcAft>
                <a:spcPts val="1000"/>
              </a:spcAft>
              <a:buNone/>
            </a:pPr>
            <a:r>
              <a:rPr lang="en" sz="1100">
                <a:latin typeface="Hanken Grotesk"/>
                <a:ea typeface="Hanken Grotesk"/>
                <a:cs typeface="Hanken Grotesk"/>
                <a:sym typeface="Hanken Grotesk"/>
              </a:rPr>
              <a:t>Methods such as PCA, linear regression, and logistic regression will derive KRIs to align with reducing financial exposure and informing decisions.</a:t>
            </a:r>
            <a:endParaRPr sz="1100">
              <a:latin typeface="Hanken Grotesk"/>
              <a:ea typeface="Hanken Grotesk"/>
              <a:cs typeface="Hanken Grotesk"/>
              <a:sym typeface="Hanken Grotesk"/>
            </a:endParaRPr>
          </a:p>
        </p:txBody>
      </p:sp>
      <p:pic>
        <p:nvPicPr>
          <p:cNvPr descr="swappable_0" id="278" name="Google Shape;278;p48"/>
          <p:cNvPicPr preferRelativeResize="0"/>
          <p:nvPr/>
        </p:nvPicPr>
        <p:blipFill rotWithShape="1">
          <a:blip r:embed="rId3">
            <a:alphaModFix amt="64000"/>
          </a:blip>
          <a:srcRect b="742" l="61033" r="0" t="61775"/>
          <a:stretch/>
        </p:blipFill>
        <p:spPr>
          <a:xfrm>
            <a:off x="6477000" y="1085475"/>
            <a:ext cx="1976448" cy="2852352"/>
          </a:xfrm>
          <a:prstGeom prst="rect">
            <a:avLst/>
          </a:prstGeom>
          <a:noFill/>
          <a:ln>
            <a:noFill/>
          </a:ln>
        </p:spPr>
      </p:pic>
      <p:sp>
        <p:nvSpPr>
          <p:cNvPr id="279" name="Google Shape;279;p48"/>
          <p:cNvSpPr/>
          <p:nvPr/>
        </p:nvSpPr>
        <p:spPr>
          <a:xfrm>
            <a:off x="485750" y="414100"/>
            <a:ext cx="82200" cy="82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2"/>
                </a:solidFill>
                <a:latin typeface="Hanken Grotesk Medium"/>
                <a:ea typeface="Hanken Grotesk Medium"/>
                <a:cs typeface="Hanken Grotesk Medium"/>
                <a:sym typeface="Hanken Grotesk Medium"/>
              </a:rPr>
              <a:t>      </a:t>
            </a:r>
            <a:endParaRPr>
              <a:solidFill>
                <a:schemeClr val="dk2"/>
              </a:solidFill>
              <a:latin typeface="Hanken Grotesk Medium"/>
              <a:ea typeface="Hanken Grotesk Medium"/>
              <a:cs typeface="Hanken Grotesk Medium"/>
              <a:sym typeface="Hanken Grotesk Medium"/>
            </a:endParaRPr>
          </a:p>
        </p:txBody>
      </p:sp>
      <p:sp>
        <p:nvSpPr>
          <p:cNvPr descr="chapter" id="280" name="Google Shape;280;p48"/>
          <p:cNvSpPr txBox="1"/>
          <p:nvPr/>
        </p:nvSpPr>
        <p:spPr>
          <a:xfrm>
            <a:off x="633975" y="292900"/>
            <a:ext cx="2467200" cy="3246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800">
                <a:solidFill>
                  <a:schemeClr val="dk2"/>
                </a:solidFill>
                <a:latin typeface="Hanken Grotesk"/>
                <a:ea typeface="Hanken Grotesk"/>
                <a:cs typeface="Hanken Grotesk"/>
                <a:sym typeface="Hanken Grotesk"/>
              </a:rPr>
              <a:t>Risk Management</a:t>
            </a:r>
            <a:endParaRPr sz="800">
              <a:solidFill>
                <a:schemeClr val="dk2"/>
              </a:solidFill>
              <a:latin typeface="Hanken Grotesk"/>
              <a:ea typeface="Hanken Grotesk"/>
              <a:cs typeface="Hanken Grotesk"/>
              <a:sym typeface="Hanken Grotesk"/>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pic>
        <p:nvPicPr>
          <p:cNvPr descr="image_0" id="285" name="Google Shape;285;p49"/>
          <p:cNvPicPr preferRelativeResize="0"/>
          <p:nvPr/>
        </p:nvPicPr>
        <p:blipFill rotWithShape="1">
          <a:blip r:embed="rId3">
            <a:alphaModFix amt="80000"/>
          </a:blip>
          <a:srcRect b="0" l="16626" r="16626" t="0"/>
          <a:stretch/>
        </p:blipFill>
        <p:spPr>
          <a:xfrm>
            <a:off x="457200" y="1387775"/>
            <a:ext cx="2743199" cy="2743200"/>
          </a:xfrm>
          <a:prstGeom prst="rect">
            <a:avLst/>
          </a:prstGeom>
          <a:noFill/>
          <a:ln>
            <a:noFill/>
          </a:ln>
        </p:spPr>
      </p:pic>
      <p:sp>
        <p:nvSpPr>
          <p:cNvPr descr="chapter" id="286" name="Google Shape;286;p49"/>
          <p:cNvSpPr txBox="1"/>
          <p:nvPr/>
        </p:nvSpPr>
        <p:spPr>
          <a:xfrm>
            <a:off x="633975" y="292900"/>
            <a:ext cx="2467200" cy="3246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800">
                <a:solidFill>
                  <a:srgbClr val="736CED"/>
                </a:solidFill>
                <a:latin typeface="Hanken Grotesk"/>
                <a:ea typeface="Hanken Grotesk"/>
                <a:cs typeface="Hanken Grotesk"/>
                <a:sym typeface="Hanken Grotesk"/>
              </a:rPr>
              <a:t>ERM Tools</a:t>
            </a:r>
            <a:endParaRPr sz="800">
              <a:solidFill>
                <a:srgbClr val="736CED"/>
              </a:solidFill>
              <a:latin typeface="Hanken Grotesk"/>
              <a:ea typeface="Hanken Grotesk"/>
              <a:cs typeface="Hanken Grotesk"/>
              <a:sym typeface="Hanken Grotesk"/>
            </a:endParaRPr>
          </a:p>
        </p:txBody>
      </p:sp>
      <p:sp>
        <p:nvSpPr>
          <p:cNvPr id="287" name="Google Shape;287;p49"/>
          <p:cNvSpPr/>
          <p:nvPr/>
        </p:nvSpPr>
        <p:spPr>
          <a:xfrm>
            <a:off x="485750" y="414100"/>
            <a:ext cx="82200" cy="82200"/>
          </a:xfrm>
          <a:prstGeom prst="ellipse">
            <a:avLst/>
          </a:prstGeom>
          <a:solidFill>
            <a:srgbClr val="736CE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Hanken Grotesk Medium"/>
                <a:ea typeface="Hanken Grotesk Medium"/>
                <a:cs typeface="Hanken Grotesk Medium"/>
                <a:sym typeface="Hanken Grotesk Medium"/>
              </a:rPr>
              <a:t>      </a:t>
            </a:r>
            <a:endParaRPr>
              <a:latin typeface="Hanken Grotesk Medium"/>
              <a:ea typeface="Hanken Grotesk Medium"/>
              <a:cs typeface="Hanken Grotesk Medium"/>
              <a:sym typeface="Hanken Grotesk Medium"/>
            </a:endParaRPr>
          </a:p>
        </p:txBody>
      </p:sp>
      <p:sp>
        <p:nvSpPr>
          <p:cNvPr descr="title" id="288" name="Google Shape;288;p49"/>
          <p:cNvSpPr txBox="1"/>
          <p:nvPr>
            <p:ph type="title"/>
          </p:nvPr>
        </p:nvSpPr>
        <p:spPr>
          <a:xfrm>
            <a:off x="457200" y="496300"/>
            <a:ext cx="7782900" cy="419400"/>
          </a:xfrm>
          <a:prstGeom prst="rect">
            <a:avLst/>
          </a:prstGeom>
        </p:spPr>
        <p:txBody>
          <a:bodyPr anchorCtr="0" anchor="b" bIns="91425" lIns="0" spcFirstLastPara="1" rIns="0" wrap="square" tIns="91425">
            <a:noAutofit/>
          </a:bodyPr>
          <a:lstStyle/>
          <a:p>
            <a:pPr indent="0" lvl="0" marL="0" rtl="0" algn="l">
              <a:spcBef>
                <a:spcPts val="0"/>
              </a:spcBef>
              <a:spcAft>
                <a:spcPts val="0"/>
              </a:spcAft>
              <a:buNone/>
            </a:pPr>
            <a:r>
              <a:rPr lang="en"/>
              <a:t>Resolver: Risk Management Automation</a:t>
            </a:r>
            <a:endParaRPr>
              <a:solidFill>
                <a:schemeClr val="dk1"/>
              </a:solidFill>
            </a:endParaRPr>
          </a:p>
        </p:txBody>
      </p:sp>
      <p:sp>
        <p:nvSpPr>
          <p:cNvPr descr="swappable_0" id="289" name="Google Shape;289;p49"/>
          <p:cNvSpPr/>
          <p:nvPr/>
        </p:nvSpPr>
        <p:spPr>
          <a:xfrm>
            <a:off x="2768150" y="1053502"/>
            <a:ext cx="802800" cy="803100"/>
          </a:xfrm>
          <a:prstGeom prst="ellipse">
            <a:avLst/>
          </a:prstGeom>
          <a:solidFill>
            <a:srgbClr val="736CED">
              <a:alpha val="7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descr="detail_0" id="290" name="Google Shape;290;p49"/>
          <p:cNvSpPr txBox="1"/>
          <p:nvPr>
            <p:ph idx="2" type="body"/>
          </p:nvPr>
        </p:nvSpPr>
        <p:spPr>
          <a:xfrm>
            <a:off x="3791900" y="1793700"/>
            <a:ext cx="4884900" cy="3235500"/>
          </a:xfrm>
          <a:prstGeom prst="rect">
            <a:avLst/>
          </a:prstGeom>
        </p:spPr>
        <p:txBody>
          <a:bodyPr anchorCtr="0" anchor="t" bIns="91425" lIns="91425" spcFirstLastPara="1" rIns="91425" wrap="square" tIns="91425">
            <a:noAutofit/>
          </a:bodyPr>
          <a:lstStyle/>
          <a:p>
            <a:pPr indent="-234950" lvl="0" marL="400050" rtl="0" algn="l">
              <a:lnSpc>
                <a:spcPct val="100000"/>
              </a:lnSpc>
              <a:spcBef>
                <a:spcPts val="0"/>
              </a:spcBef>
              <a:spcAft>
                <a:spcPts val="0"/>
              </a:spcAft>
              <a:buClr>
                <a:schemeClr val="accent1"/>
              </a:buClr>
              <a:buSzPts val="1000"/>
              <a:buChar char="•"/>
            </a:pPr>
            <a:r>
              <a:rPr lang="en" sz="1000"/>
              <a:t>Comprehensive Risk Intelligence: Resolver provides a centralized platform for managing and analyzing risks, enabling informed decision-making.</a:t>
            </a:r>
            <a:endParaRPr sz="1000"/>
          </a:p>
          <a:p>
            <a:pPr indent="-234950" lvl="0" marL="400050" rtl="0" algn="l">
              <a:lnSpc>
                <a:spcPct val="100000"/>
              </a:lnSpc>
              <a:spcBef>
                <a:spcPts val="1000"/>
              </a:spcBef>
              <a:spcAft>
                <a:spcPts val="0"/>
              </a:spcAft>
              <a:buClr>
                <a:schemeClr val="accent1"/>
              </a:buClr>
              <a:buSzPts val="1000"/>
              <a:buChar char="•"/>
            </a:pPr>
            <a:r>
              <a:rPr lang="en" sz="1000"/>
              <a:t>Advanced analytics for proactive risk assessment: The tool incorporates sophisticated analytical capabilities to identify and mitigate risks before they escalate.</a:t>
            </a:r>
            <a:endParaRPr sz="1000"/>
          </a:p>
          <a:p>
            <a:pPr indent="-234950" lvl="0" marL="400050" rtl="0" algn="l">
              <a:lnSpc>
                <a:spcPct val="100000"/>
              </a:lnSpc>
              <a:spcBef>
                <a:spcPts val="1000"/>
              </a:spcBef>
              <a:spcAft>
                <a:spcPts val="0"/>
              </a:spcAft>
              <a:buClr>
                <a:schemeClr val="accent1"/>
              </a:buClr>
              <a:buSzPts val="1000"/>
              <a:buChar char="•"/>
            </a:pPr>
            <a:r>
              <a:rPr lang="en" sz="1000"/>
              <a:t>Quantification of risk strategies' impact: Resolver allows for the measurement of the effectiveness of risk management strategies, enhancing transparency and accountability.</a:t>
            </a:r>
            <a:endParaRPr sz="1000"/>
          </a:p>
          <a:p>
            <a:pPr indent="-234950" lvl="0" marL="400050" rtl="0" algn="l">
              <a:lnSpc>
                <a:spcPct val="100000"/>
              </a:lnSpc>
              <a:spcBef>
                <a:spcPts val="1000"/>
              </a:spcBef>
              <a:spcAft>
                <a:spcPts val="0"/>
              </a:spcAft>
              <a:buClr>
                <a:schemeClr val="accent1"/>
              </a:buClr>
              <a:buSzPts val="1000"/>
              <a:buChar char="•"/>
            </a:pPr>
            <a:r>
              <a:rPr lang="en" sz="1000"/>
              <a:t>Automates risk assessments: By streamlining the risk assessment process, Resolver improves efficiency and reduces manual workloads for the team.</a:t>
            </a:r>
            <a:endParaRPr sz="1000"/>
          </a:p>
          <a:p>
            <a:pPr indent="-234950" lvl="0" marL="400050" rtl="0" algn="l">
              <a:lnSpc>
                <a:spcPct val="100000"/>
              </a:lnSpc>
              <a:spcBef>
                <a:spcPts val="1000"/>
              </a:spcBef>
              <a:spcAft>
                <a:spcPts val="1000"/>
              </a:spcAft>
              <a:buClr>
                <a:schemeClr val="accent1"/>
              </a:buClr>
              <a:buSzPts val="1000"/>
              <a:buChar char="•"/>
            </a:pPr>
            <a:r>
              <a:rPr lang="en" sz="1000"/>
              <a:t>Enhances transparency: The platform offers clear insights into risk management processes, fostering trust and collaboration across departments.</a:t>
            </a:r>
            <a:endParaRPr sz="1000"/>
          </a:p>
        </p:txBody>
      </p:sp>
      <p:sp>
        <p:nvSpPr>
          <p:cNvPr descr="header_0" id="291" name="Google Shape;291;p49"/>
          <p:cNvSpPr txBox="1"/>
          <p:nvPr/>
        </p:nvSpPr>
        <p:spPr>
          <a:xfrm>
            <a:off x="3791900" y="1053500"/>
            <a:ext cx="4884900" cy="6024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1600">
                <a:solidFill>
                  <a:schemeClr val="dk1"/>
                </a:solidFill>
                <a:latin typeface="Hanken Grotesk Medium"/>
                <a:ea typeface="Hanken Grotesk Medium"/>
                <a:cs typeface="Hanken Grotesk Medium"/>
                <a:sym typeface="Hanken Grotesk Medium"/>
              </a:rPr>
              <a:t>Key Features and Benefits</a:t>
            </a:r>
            <a:endParaRPr sz="1600">
              <a:solidFill>
                <a:schemeClr val="dk1"/>
              </a:solidFill>
              <a:latin typeface="Hanken Grotesk Medium"/>
              <a:ea typeface="Hanken Grotesk Medium"/>
              <a:cs typeface="Hanken Grotesk Medium"/>
              <a:sym typeface="Hanken Grotesk Medium"/>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pic>
        <p:nvPicPr>
          <p:cNvPr id="296" name="Google Shape;296;p50"/>
          <p:cNvPicPr preferRelativeResize="0"/>
          <p:nvPr/>
        </p:nvPicPr>
        <p:blipFill rotWithShape="1">
          <a:blip r:embed="rId3">
            <a:alphaModFix/>
          </a:blip>
          <a:srcRect b="0" l="0" r="0" t="0"/>
          <a:stretch/>
        </p:blipFill>
        <p:spPr>
          <a:xfrm>
            <a:off x="457200" y="1387775"/>
            <a:ext cx="2743199" cy="2743200"/>
          </a:xfrm>
          <a:prstGeom prst="rect">
            <a:avLst/>
          </a:prstGeom>
          <a:noFill/>
          <a:ln>
            <a:noFill/>
          </a:ln>
        </p:spPr>
      </p:pic>
      <p:sp>
        <p:nvSpPr>
          <p:cNvPr descr="chapter" id="297" name="Google Shape;297;p50"/>
          <p:cNvSpPr txBox="1"/>
          <p:nvPr/>
        </p:nvSpPr>
        <p:spPr>
          <a:xfrm>
            <a:off x="633975" y="292900"/>
            <a:ext cx="2467200" cy="3246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800">
                <a:solidFill>
                  <a:srgbClr val="736CED"/>
                </a:solidFill>
                <a:latin typeface="Hanken Grotesk"/>
                <a:ea typeface="Hanken Grotesk"/>
                <a:cs typeface="Hanken Grotesk"/>
                <a:sym typeface="Hanken Grotesk"/>
              </a:rPr>
              <a:t>ERM Tools Overview</a:t>
            </a:r>
            <a:endParaRPr sz="800">
              <a:solidFill>
                <a:srgbClr val="736CED"/>
              </a:solidFill>
              <a:latin typeface="Hanken Grotesk"/>
              <a:ea typeface="Hanken Grotesk"/>
              <a:cs typeface="Hanken Grotesk"/>
              <a:sym typeface="Hanken Grotesk"/>
            </a:endParaRPr>
          </a:p>
        </p:txBody>
      </p:sp>
      <p:sp>
        <p:nvSpPr>
          <p:cNvPr id="298" name="Google Shape;298;p50"/>
          <p:cNvSpPr/>
          <p:nvPr/>
        </p:nvSpPr>
        <p:spPr>
          <a:xfrm>
            <a:off x="485750" y="414100"/>
            <a:ext cx="82200" cy="82200"/>
          </a:xfrm>
          <a:prstGeom prst="ellipse">
            <a:avLst/>
          </a:prstGeom>
          <a:solidFill>
            <a:srgbClr val="736CE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Hanken Grotesk Medium"/>
                <a:ea typeface="Hanken Grotesk Medium"/>
                <a:cs typeface="Hanken Grotesk Medium"/>
                <a:sym typeface="Hanken Grotesk Medium"/>
              </a:rPr>
              <a:t>      </a:t>
            </a:r>
            <a:endParaRPr>
              <a:latin typeface="Hanken Grotesk Medium"/>
              <a:ea typeface="Hanken Grotesk Medium"/>
              <a:cs typeface="Hanken Grotesk Medium"/>
              <a:sym typeface="Hanken Grotesk Medium"/>
            </a:endParaRPr>
          </a:p>
        </p:txBody>
      </p:sp>
      <p:sp>
        <p:nvSpPr>
          <p:cNvPr descr="title" id="299" name="Google Shape;299;p50"/>
          <p:cNvSpPr txBox="1"/>
          <p:nvPr>
            <p:ph type="title"/>
          </p:nvPr>
        </p:nvSpPr>
        <p:spPr>
          <a:xfrm>
            <a:off x="457200" y="496300"/>
            <a:ext cx="7782900" cy="419400"/>
          </a:xfrm>
          <a:prstGeom prst="rect">
            <a:avLst/>
          </a:prstGeom>
        </p:spPr>
        <p:txBody>
          <a:bodyPr anchorCtr="0" anchor="b" bIns="91425" lIns="0" spcFirstLastPara="1" rIns="0" wrap="square" tIns="91425">
            <a:noAutofit/>
          </a:bodyPr>
          <a:lstStyle/>
          <a:p>
            <a:pPr indent="0" lvl="0" marL="0" rtl="0" algn="l">
              <a:spcBef>
                <a:spcPts val="0"/>
              </a:spcBef>
              <a:spcAft>
                <a:spcPts val="0"/>
              </a:spcAft>
              <a:buNone/>
            </a:pPr>
            <a:r>
              <a:rPr lang="en"/>
              <a:t>StandardFusion: Integrated Risk Management</a:t>
            </a:r>
            <a:endParaRPr>
              <a:solidFill>
                <a:schemeClr val="dk1"/>
              </a:solidFill>
            </a:endParaRPr>
          </a:p>
        </p:txBody>
      </p:sp>
      <p:sp>
        <p:nvSpPr>
          <p:cNvPr descr="swappable_0" id="300" name="Google Shape;300;p50"/>
          <p:cNvSpPr/>
          <p:nvPr/>
        </p:nvSpPr>
        <p:spPr>
          <a:xfrm>
            <a:off x="2768150" y="1053502"/>
            <a:ext cx="802800" cy="803100"/>
          </a:xfrm>
          <a:prstGeom prst="ellipse">
            <a:avLst/>
          </a:prstGeom>
          <a:solidFill>
            <a:srgbClr val="D1AC00">
              <a:alpha val="7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descr="detail_0" id="301" name="Google Shape;301;p50"/>
          <p:cNvSpPr txBox="1"/>
          <p:nvPr>
            <p:ph idx="2" type="body"/>
          </p:nvPr>
        </p:nvSpPr>
        <p:spPr>
          <a:xfrm>
            <a:off x="3791900" y="1793700"/>
            <a:ext cx="4884900" cy="3235500"/>
          </a:xfrm>
          <a:prstGeom prst="rect">
            <a:avLst/>
          </a:prstGeom>
        </p:spPr>
        <p:txBody>
          <a:bodyPr anchorCtr="0" anchor="t" bIns="91425" lIns="91425" spcFirstLastPara="1" rIns="91425" wrap="square" tIns="91425">
            <a:noAutofit/>
          </a:bodyPr>
          <a:lstStyle/>
          <a:p>
            <a:pPr indent="-260350" lvl="0" marL="400050" rtl="0" algn="l">
              <a:lnSpc>
                <a:spcPct val="100000"/>
              </a:lnSpc>
              <a:spcBef>
                <a:spcPts val="0"/>
              </a:spcBef>
              <a:spcAft>
                <a:spcPts val="0"/>
              </a:spcAft>
              <a:buClr>
                <a:schemeClr val="accent1"/>
              </a:buClr>
              <a:buSzPts val="1400"/>
              <a:buChar char="•"/>
            </a:pPr>
            <a:r>
              <a:rPr lang="en" sz="1400"/>
              <a:t>Platform that centralizes governance, risk, and compliance processes.</a:t>
            </a:r>
            <a:endParaRPr sz="1400"/>
          </a:p>
          <a:p>
            <a:pPr indent="-260350" lvl="0" marL="400050" rtl="0" algn="l">
              <a:lnSpc>
                <a:spcPct val="100000"/>
              </a:lnSpc>
              <a:spcBef>
                <a:spcPts val="1000"/>
              </a:spcBef>
              <a:spcAft>
                <a:spcPts val="0"/>
              </a:spcAft>
              <a:buClr>
                <a:schemeClr val="accent1"/>
              </a:buClr>
              <a:buSzPts val="1400"/>
              <a:buChar char="•"/>
            </a:pPr>
            <a:r>
              <a:rPr lang="en" sz="1400"/>
              <a:t>Centralized management of risk, compliance, and audit processes to streamline operations.</a:t>
            </a:r>
            <a:endParaRPr sz="1400"/>
          </a:p>
          <a:p>
            <a:pPr indent="-260350" lvl="0" marL="400050" rtl="0" algn="l">
              <a:lnSpc>
                <a:spcPct val="100000"/>
              </a:lnSpc>
              <a:spcBef>
                <a:spcPts val="1000"/>
              </a:spcBef>
              <a:spcAft>
                <a:spcPts val="1000"/>
              </a:spcAft>
              <a:buClr>
                <a:schemeClr val="accent1"/>
              </a:buClr>
              <a:buSzPts val="1400"/>
              <a:buChar char="•"/>
            </a:pPr>
            <a:r>
              <a:rPr lang="en" sz="1400"/>
              <a:t>Scalable for future needs, allowing Company XYZ to adapt to growing regulatory requirements and operational complexities.</a:t>
            </a:r>
            <a:endParaRPr sz="1400"/>
          </a:p>
        </p:txBody>
      </p:sp>
      <p:sp>
        <p:nvSpPr>
          <p:cNvPr descr="header_0" id="302" name="Google Shape;302;p50"/>
          <p:cNvSpPr txBox="1"/>
          <p:nvPr/>
        </p:nvSpPr>
        <p:spPr>
          <a:xfrm>
            <a:off x="3791900" y="1053500"/>
            <a:ext cx="4884900" cy="6024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1600">
                <a:solidFill>
                  <a:schemeClr val="dk1"/>
                </a:solidFill>
                <a:latin typeface="Hanken Grotesk Medium"/>
                <a:ea typeface="Hanken Grotesk Medium"/>
                <a:cs typeface="Hanken Grotesk Medium"/>
                <a:sym typeface="Hanken Grotesk Medium"/>
              </a:rPr>
              <a:t>Key Features and Benefits of StandardFusion</a:t>
            </a:r>
            <a:endParaRPr sz="1600">
              <a:solidFill>
                <a:schemeClr val="dk1"/>
              </a:solidFill>
              <a:latin typeface="Hanken Grotesk Medium"/>
              <a:ea typeface="Hanken Grotesk Medium"/>
              <a:cs typeface="Hanken Grotesk Medium"/>
              <a:sym typeface="Hanken Grotesk Medium"/>
            </a:endParaRPr>
          </a:p>
        </p:txBody>
      </p:sp>
      <p:pic>
        <p:nvPicPr>
          <p:cNvPr descr="image_0" id="303" name="Google Shape;303;p50"/>
          <p:cNvPicPr preferRelativeResize="0"/>
          <p:nvPr/>
        </p:nvPicPr>
        <p:blipFill rotWithShape="1">
          <a:blip r:embed="rId4">
            <a:alphaModFix amt="80000"/>
          </a:blip>
          <a:srcRect b="0" l="16626" r="16626" t="0"/>
          <a:stretch/>
        </p:blipFill>
        <p:spPr>
          <a:xfrm>
            <a:off x="457200" y="1387775"/>
            <a:ext cx="2743199" cy="27432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descr="detail_0" id="308" name="Google Shape;308;p51"/>
          <p:cNvSpPr txBox="1"/>
          <p:nvPr>
            <p:ph idx="2" type="body"/>
          </p:nvPr>
        </p:nvSpPr>
        <p:spPr>
          <a:xfrm>
            <a:off x="457200" y="2419300"/>
            <a:ext cx="7820100" cy="23763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Clr>
                <a:schemeClr val="accent1"/>
              </a:buClr>
              <a:buSzPts val="1300"/>
              <a:buChar char="•"/>
            </a:pPr>
            <a:r>
              <a:rPr lang="en" sz="1300"/>
              <a:t>Easy setup and deployment, allowing organizations to quickly start managing risks without extensive IT resources.</a:t>
            </a:r>
            <a:endParaRPr sz="1300"/>
          </a:p>
          <a:p>
            <a:pPr indent="-311150" lvl="0" marL="457200" rtl="0" algn="l">
              <a:spcBef>
                <a:spcPts val="1000"/>
              </a:spcBef>
              <a:spcAft>
                <a:spcPts val="0"/>
              </a:spcAft>
              <a:buClr>
                <a:schemeClr val="accent1"/>
              </a:buClr>
              <a:buSzPts val="1300"/>
              <a:buChar char="•"/>
            </a:pPr>
            <a:r>
              <a:rPr lang="en" sz="1300"/>
              <a:t>Dynamic reporting capabilities that facilitate real-time insights into risk management, enhancing decision-making processes.</a:t>
            </a:r>
            <a:endParaRPr sz="1300"/>
          </a:p>
          <a:p>
            <a:pPr indent="-311150" lvl="0" marL="457200" rtl="0" algn="l">
              <a:spcBef>
                <a:spcPts val="1000"/>
              </a:spcBef>
              <a:spcAft>
                <a:spcPts val="0"/>
              </a:spcAft>
              <a:buClr>
                <a:schemeClr val="accent1"/>
              </a:buClr>
              <a:buSzPts val="1300"/>
              <a:buChar char="•"/>
            </a:pPr>
            <a:r>
              <a:rPr lang="en" sz="1300"/>
              <a:t>User-friendly interface designed for simplicity, making it accessible for teams with limited technical expertise.</a:t>
            </a:r>
            <a:endParaRPr sz="1300"/>
          </a:p>
          <a:p>
            <a:pPr indent="-311150" lvl="0" marL="457200" rtl="0" algn="l">
              <a:spcBef>
                <a:spcPts val="1000"/>
              </a:spcBef>
              <a:spcAft>
                <a:spcPts val="1000"/>
              </a:spcAft>
              <a:buClr>
                <a:schemeClr val="accent1"/>
              </a:buClr>
              <a:buSzPts val="1300"/>
              <a:buChar char="•"/>
            </a:pPr>
            <a:r>
              <a:rPr lang="en" sz="1300"/>
              <a:t>Ideal for small businesses, providing a cost-effective solution to streamline risk management practices and improve overall efficiency.</a:t>
            </a:r>
            <a:endParaRPr sz="1300"/>
          </a:p>
        </p:txBody>
      </p:sp>
      <p:sp>
        <p:nvSpPr>
          <p:cNvPr descr="title" id="309" name="Google Shape;309;p51"/>
          <p:cNvSpPr txBox="1"/>
          <p:nvPr>
            <p:ph type="title"/>
          </p:nvPr>
        </p:nvSpPr>
        <p:spPr>
          <a:xfrm>
            <a:off x="457200" y="566025"/>
            <a:ext cx="7932600" cy="1114800"/>
          </a:xfrm>
          <a:prstGeom prst="rect">
            <a:avLst/>
          </a:prstGeom>
        </p:spPr>
        <p:txBody>
          <a:bodyPr anchorCtr="0" anchor="t" bIns="91425" lIns="0" spcFirstLastPara="1" rIns="0" wrap="square" tIns="91425">
            <a:noAutofit/>
          </a:bodyPr>
          <a:lstStyle/>
          <a:p>
            <a:pPr indent="0" lvl="0" marL="0" rtl="0" algn="l">
              <a:spcBef>
                <a:spcPts val="0"/>
              </a:spcBef>
              <a:spcAft>
                <a:spcPts val="0"/>
              </a:spcAft>
              <a:buNone/>
            </a:pPr>
            <a:r>
              <a:rPr lang="en" sz="2500"/>
              <a:t>Essential ERM: Ideal for Small Businesses</a:t>
            </a:r>
            <a:endParaRPr sz="2500">
              <a:solidFill>
                <a:schemeClr val="dk1"/>
              </a:solidFill>
            </a:endParaRPr>
          </a:p>
        </p:txBody>
      </p:sp>
      <p:sp>
        <p:nvSpPr>
          <p:cNvPr id="310" name="Google Shape;310;p51"/>
          <p:cNvSpPr/>
          <p:nvPr/>
        </p:nvSpPr>
        <p:spPr>
          <a:xfrm>
            <a:off x="485750" y="414100"/>
            <a:ext cx="82200" cy="82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Hanken Grotesk Medium"/>
                <a:ea typeface="Hanken Grotesk Medium"/>
                <a:cs typeface="Hanken Grotesk Medium"/>
                <a:sym typeface="Hanken Grotesk Medium"/>
              </a:rPr>
              <a:t>      </a:t>
            </a:r>
            <a:endParaRPr>
              <a:latin typeface="Hanken Grotesk Medium"/>
              <a:ea typeface="Hanken Grotesk Medium"/>
              <a:cs typeface="Hanken Grotesk Medium"/>
              <a:sym typeface="Hanken Grotesk Medium"/>
            </a:endParaRPr>
          </a:p>
        </p:txBody>
      </p:sp>
      <p:sp>
        <p:nvSpPr>
          <p:cNvPr descr="chapter" id="311" name="Google Shape;311;p51"/>
          <p:cNvSpPr txBox="1"/>
          <p:nvPr/>
        </p:nvSpPr>
        <p:spPr>
          <a:xfrm>
            <a:off x="633975" y="292900"/>
            <a:ext cx="2467200" cy="3246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800">
                <a:solidFill>
                  <a:srgbClr val="736CED"/>
                </a:solidFill>
                <a:latin typeface="Hanken Grotesk"/>
                <a:ea typeface="Hanken Grotesk"/>
                <a:cs typeface="Hanken Grotesk"/>
                <a:sym typeface="Hanken Grotesk"/>
              </a:rPr>
              <a:t>ERM Tools</a:t>
            </a:r>
            <a:endParaRPr sz="800">
              <a:solidFill>
                <a:srgbClr val="736CED"/>
              </a:solidFill>
              <a:latin typeface="Hanken Grotesk"/>
              <a:ea typeface="Hanken Grotesk"/>
              <a:cs typeface="Hanken Grotesk"/>
              <a:sym typeface="Hanken Grotesk"/>
            </a:endParaRPr>
          </a:p>
        </p:txBody>
      </p:sp>
      <p:sp>
        <p:nvSpPr>
          <p:cNvPr descr="header_0" id="312" name="Google Shape;312;p51"/>
          <p:cNvSpPr txBox="1"/>
          <p:nvPr/>
        </p:nvSpPr>
        <p:spPr>
          <a:xfrm>
            <a:off x="457200" y="1680825"/>
            <a:ext cx="4806000" cy="590400"/>
          </a:xfrm>
          <a:prstGeom prst="rect">
            <a:avLst/>
          </a:prstGeom>
          <a:noFill/>
          <a:ln>
            <a:noFill/>
          </a:ln>
        </p:spPr>
        <p:txBody>
          <a:bodyPr anchorCtr="0" anchor="b" bIns="0" lIns="0" spcFirstLastPara="1" rIns="0" wrap="square" tIns="0">
            <a:noAutofit/>
          </a:bodyPr>
          <a:lstStyle/>
          <a:p>
            <a:pPr indent="0" lvl="0" marL="0" rtl="0" algn="l">
              <a:spcBef>
                <a:spcPts val="0"/>
              </a:spcBef>
              <a:spcAft>
                <a:spcPts val="0"/>
              </a:spcAft>
              <a:buNone/>
            </a:pPr>
            <a:r>
              <a:rPr lang="en">
                <a:solidFill>
                  <a:schemeClr val="accent1"/>
                </a:solidFill>
                <a:latin typeface="Hanken Grotesk Medium"/>
                <a:ea typeface="Hanken Grotesk Medium"/>
                <a:cs typeface="Hanken Grotesk Medium"/>
                <a:sym typeface="Hanken Grotesk Medium"/>
              </a:rPr>
              <a:t>Key Features and Benefits of Essential ERM</a:t>
            </a:r>
            <a:endParaRPr>
              <a:solidFill>
                <a:schemeClr val="accent1"/>
              </a:solidFill>
              <a:latin typeface="Hanken Grotesk Medium"/>
              <a:ea typeface="Hanken Grotesk Medium"/>
              <a:cs typeface="Hanken Grotesk Medium"/>
              <a:sym typeface="Hanken Grotesk Medium"/>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pic>
        <p:nvPicPr>
          <p:cNvPr id="317" name="Google Shape;317;p52"/>
          <p:cNvPicPr preferRelativeResize="0"/>
          <p:nvPr/>
        </p:nvPicPr>
        <p:blipFill rotWithShape="1">
          <a:blip r:embed="rId3">
            <a:alphaModFix/>
          </a:blip>
          <a:srcRect b="22463" l="0" r="0" t="22463"/>
          <a:stretch/>
        </p:blipFill>
        <p:spPr>
          <a:xfrm>
            <a:off x="457200" y="1102025"/>
            <a:ext cx="3971179" cy="1643127"/>
          </a:xfrm>
          <a:prstGeom prst="rect">
            <a:avLst/>
          </a:prstGeom>
          <a:noFill/>
          <a:ln>
            <a:noFill/>
          </a:ln>
        </p:spPr>
      </p:pic>
      <p:pic>
        <p:nvPicPr>
          <p:cNvPr id="318" name="Google Shape;318;p52"/>
          <p:cNvPicPr preferRelativeResize="0"/>
          <p:nvPr/>
        </p:nvPicPr>
        <p:blipFill rotWithShape="1">
          <a:blip r:embed="rId4">
            <a:alphaModFix/>
          </a:blip>
          <a:srcRect b="22245" l="0" r="0" t="22239"/>
          <a:stretch/>
        </p:blipFill>
        <p:spPr>
          <a:xfrm>
            <a:off x="4689071" y="1102034"/>
            <a:ext cx="3971180" cy="1643127"/>
          </a:xfrm>
          <a:prstGeom prst="rect">
            <a:avLst/>
          </a:prstGeom>
          <a:noFill/>
          <a:ln>
            <a:noFill/>
          </a:ln>
        </p:spPr>
      </p:pic>
      <p:sp>
        <p:nvSpPr>
          <p:cNvPr descr="title" id="319" name="Google Shape;319;p52"/>
          <p:cNvSpPr txBox="1"/>
          <p:nvPr>
            <p:ph type="title"/>
          </p:nvPr>
        </p:nvSpPr>
        <p:spPr>
          <a:xfrm>
            <a:off x="457200" y="496300"/>
            <a:ext cx="7782900" cy="419400"/>
          </a:xfrm>
          <a:prstGeom prst="rect">
            <a:avLst/>
          </a:prstGeom>
        </p:spPr>
        <p:txBody>
          <a:bodyPr anchorCtr="0" anchor="b" bIns="91425" lIns="0" spcFirstLastPara="1" rIns="0" wrap="square" tIns="91425">
            <a:noAutofit/>
          </a:bodyPr>
          <a:lstStyle/>
          <a:p>
            <a:pPr indent="0" lvl="0" marL="0" rtl="0" algn="l">
              <a:spcBef>
                <a:spcPts val="0"/>
              </a:spcBef>
              <a:spcAft>
                <a:spcPts val="0"/>
              </a:spcAft>
              <a:buNone/>
            </a:pPr>
            <a:r>
              <a:rPr lang="en"/>
              <a:t>Tailoring Visualizations to Audience</a:t>
            </a:r>
            <a:endParaRPr/>
          </a:p>
        </p:txBody>
      </p:sp>
      <p:sp>
        <p:nvSpPr>
          <p:cNvPr descr="header_0" id="320" name="Google Shape;320;p52"/>
          <p:cNvSpPr txBox="1"/>
          <p:nvPr>
            <p:ph idx="4" type="subTitle"/>
          </p:nvPr>
        </p:nvSpPr>
        <p:spPr>
          <a:xfrm>
            <a:off x="457200" y="2807425"/>
            <a:ext cx="3971100" cy="4194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solidFill>
                  <a:schemeClr val="accent1"/>
                </a:solidFill>
              </a:rPr>
              <a:t>Visualizations for Senior Management</a:t>
            </a:r>
            <a:endParaRPr>
              <a:solidFill>
                <a:schemeClr val="accent1"/>
              </a:solidFill>
            </a:endParaRPr>
          </a:p>
        </p:txBody>
      </p:sp>
      <p:sp>
        <p:nvSpPr>
          <p:cNvPr descr="header_1" id="321" name="Google Shape;321;p52"/>
          <p:cNvSpPr txBox="1"/>
          <p:nvPr>
            <p:ph idx="3" type="subTitle"/>
          </p:nvPr>
        </p:nvSpPr>
        <p:spPr>
          <a:xfrm>
            <a:off x="4689075" y="2807425"/>
            <a:ext cx="3971100" cy="4194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1100">
                <a:solidFill>
                  <a:schemeClr val="accent1"/>
                </a:solidFill>
              </a:rPr>
              <a:t>Visualizations for Risk Management Teams</a:t>
            </a:r>
            <a:endParaRPr sz="1100">
              <a:solidFill>
                <a:schemeClr val="accent1"/>
              </a:solidFill>
            </a:endParaRPr>
          </a:p>
        </p:txBody>
      </p:sp>
      <p:sp>
        <p:nvSpPr>
          <p:cNvPr descr="detail_0" id="322" name="Google Shape;322;p52"/>
          <p:cNvSpPr txBox="1"/>
          <p:nvPr>
            <p:ph idx="1" type="body"/>
          </p:nvPr>
        </p:nvSpPr>
        <p:spPr>
          <a:xfrm>
            <a:off x="457200" y="3226825"/>
            <a:ext cx="3971100" cy="1569600"/>
          </a:xfrm>
          <a:prstGeom prst="rect">
            <a:avLst/>
          </a:prstGeom>
        </p:spPr>
        <p:txBody>
          <a:bodyPr anchorCtr="0" anchor="t" bIns="91425" lIns="91425" spcFirstLastPara="1" rIns="91425" wrap="square" tIns="91425">
            <a:noAutofit/>
          </a:bodyPr>
          <a:lstStyle/>
          <a:p>
            <a:pPr indent="-206375" lvl="0" marL="257175" rtl="0" algn="l">
              <a:lnSpc>
                <a:spcPct val="100000"/>
              </a:lnSpc>
              <a:spcBef>
                <a:spcPts val="0"/>
              </a:spcBef>
              <a:spcAft>
                <a:spcPts val="0"/>
              </a:spcAft>
              <a:buClr>
                <a:schemeClr val="accent1"/>
              </a:buClr>
              <a:buSzPts val="1000"/>
              <a:buChar char="•"/>
            </a:pPr>
            <a:r>
              <a:rPr lang="en" sz="1000"/>
              <a:t>Strategic Dashboard showing high-level summaries and impact.</a:t>
            </a:r>
            <a:endParaRPr sz="1000"/>
          </a:p>
          <a:p>
            <a:pPr indent="-206375" lvl="0" marL="257175" rtl="0" algn="l">
              <a:lnSpc>
                <a:spcPct val="100000"/>
              </a:lnSpc>
              <a:spcBef>
                <a:spcPts val="1000"/>
              </a:spcBef>
              <a:spcAft>
                <a:spcPts val="0"/>
              </a:spcAft>
              <a:buClr>
                <a:schemeClr val="accent1"/>
              </a:buClr>
              <a:buSzPts val="1000"/>
              <a:buChar char="•"/>
            </a:pPr>
            <a:r>
              <a:rPr lang="en" sz="1000"/>
              <a:t>Focus on key performance indicators (KPIs) to inform decision-making.</a:t>
            </a:r>
            <a:endParaRPr sz="1000"/>
          </a:p>
          <a:p>
            <a:pPr indent="-206375" lvl="0" marL="257175" rtl="0" algn="l">
              <a:lnSpc>
                <a:spcPct val="100000"/>
              </a:lnSpc>
              <a:spcBef>
                <a:spcPts val="1000"/>
              </a:spcBef>
              <a:spcAft>
                <a:spcPts val="1000"/>
              </a:spcAft>
              <a:buClr>
                <a:schemeClr val="accent1"/>
              </a:buClr>
              <a:buSzPts val="1000"/>
              <a:buChar char="•"/>
            </a:pPr>
            <a:r>
              <a:rPr lang="en" sz="1000"/>
              <a:t>Utilize visual elements like pie charts for quick insights.</a:t>
            </a:r>
            <a:endParaRPr sz="1000"/>
          </a:p>
        </p:txBody>
      </p:sp>
      <p:sp>
        <p:nvSpPr>
          <p:cNvPr descr="detail_1" id="323" name="Google Shape;323;p52"/>
          <p:cNvSpPr txBox="1"/>
          <p:nvPr>
            <p:ph idx="1" type="body"/>
          </p:nvPr>
        </p:nvSpPr>
        <p:spPr>
          <a:xfrm>
            <a:off x="4689075" y="3226825"/>
            <a:ext cx="3971100" cy="1569600"/>
          </a:xfrm>
          <a:prstGeom prst="rect">
            <a:avLst/>
          </a:prstGeom>
        </p:spPr>
        <p:txBody>
          <a:bodyPr anchorCtr="0" anchor="t" bIns="91425" lIns="91425" spcFirstLastPara="1" rIns="91425" wrap="square" tIns="91425">
            <a:noAutofit/>
          </a:bodyPr>
          <a:lstStyle/>
          <a:p>
            <a:pPr indent="-206375" lvl="0" marL="342900" rtl="0" algn="l">
              <a:spcBef>
                <a:spcPts val="0"/>
              </a:spcBef>
              <a:spcAft>
                <a:spcPts val="0"/>
              </a:spcAft>
              <a:buClr>
                <a:schemeClr val="accent1"/>
              </a:buClr>
              <a:buSzPts val="1000"/>
              <a:buChar char="•"/>
            </a:pPr>
            <a:r>
              <a:rPr lang="en" sz="1000"/>
              <a:t>Detailed Data Tables for in-depth analysis of risk factors.</a:t>
            </a:r>
            <a:endParaRPr sz="1000"/>
          </a:p>
          <a:p>
            <a:pPr indent="-206375" lvl="0" marL="342900" rtl="0" algn="l">
              <a:spcBef>
                <a:spcPts val="1000"/>
              </a:spcBef>
              <a:spcAft>
                <a:spcPts val="0"/>
              </a:spcAft>
              <a:buClr>
                <a:schemeClr val="accent1"/>
              </a:buClr>
              <a:buSzPts val="1000"/>
              <a:buChar char="•"/>
            </a:pPr>
            <a:r>
              <a:rPr lang="en" sz="1000"/>
              <a:t>Interactive Charts to allow exploration of data trends and anomalies.</a:t>
            </a:r>
            <a:endParaRPr sz="1000"/>
          </a:p>
          <a:p>
            <a:pPr indent="-206375" lvl="0" marL="342900" rtl="0" algn="l">
              <a:spcBef>
                <a:spcPts val="1000"/>
              </a:spcBef>
              <a:spcAft>
                <a:spcPts val="1000"/>
              </a:spcAft>
              <a:buClr>
                <a:schemeClr val="accent1"/>
              </a:buClr>
              <a:buSzPts val="1000"/>
              <a:buChar char="•"/>
            </a:pPr>
            <a:r>
              <a:rPr lang="en" sz="1000"/>
              <a:t>Incorporate drill-down features for specific claims types and severity.</a:t>
            </a:r>
            <a:endParaRPr sz="1000"/>
          </a:p>
        </p:txBody>
      </p:sp>
      <p:sp>
        <p:nvSpPr>
          <p:cNvPr id="324" name="Google Shape;324;p52"/>
          <p:cNvSpPr/>
          <p:nvPr/>
        </p:nvSpPr>
        <p:spPr>
          <a:xfrm>
            <a:off x="485750" y="414100"/>
            <a:ext cx="82200" cy="82200"/>
          </a:xfrm>
          <a:prstGeom prst="ellipse">
            <a:avLst/>
          </a:prstGeom>
          <a:solidFill>
            <a:srgbClr val="736CE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Hanken Grotesk Medium"/>
                <a:ea typeface="Hanken Grotesk Medium"/>
                <a:cs typeface="Hanken Grotesk Medium"/>
                <a:sym typeface="Hanken Grotesk Medium"/>
              </a:rPr>
              <a:t>      </a:t>
            </a:r>
            <a:endParaRPr>
              <a:latin typeface="Hanken Grotesk Medium"/>
              <a:ea typeface="Hanken Grotesk Medium"/>
              <a:cs typeface="Hanken Grotesk Medium"/>
              <a:sym typeface="Hanken Grotesk Medium"/>
            </a:endParaRPr>
          </a:p>
        </p:txBody>
      </p:sp>
      <p:sp>
        <p:nvSpPr>
          <p:cNvPr descr="chapter" id="325" name="Google Shape;325;p52"/>
          <p:cNvSpPr txBox="1"/>
          <p:nvPr/>
        </p:nvSpPr>
        <p:spPr>
          <a:xfrm>
            <a:off x="633975" y="292900"/>
            <a:ext cx="2467200" cy="3246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800">
                <a:solidFill>
                  <a:srgbClr val="736CED"/>
                </a:solidFill>
                <a:latin typeface="Hanken Grotesk"/>
                <a:ea typeface="Hanken Grotesk"/>
                <a:cs typeface="Hanken Grotesk"/>
                <a:sym typeface="Hanken Grotesk"/>
              </a:rPr>
              <a:t>Visualizations</a:t>
            </a:r>
            <a:endParaRPr sz="800">
              <a:solidFill>
                <a:srgbClr val="736CED"/>
              </a:solidFill>
              <a:latin typeface="Hanken Grotesk"/>
              <a:ea typeface="Hanken Grotesk"/>
              <a:cs typeface="Hanken Grotesk"/>
              <a:sym typeface="Hanken Grotesk"/>
            </a:endParaRPr>
          </a:p>
        </p:txBody>
      </p:sp>
      <p:sp>
        <p:nvSpPr>
          <p:cNvPr id="326" name="Google Shape;326;p52"/>
          <p:cNvSpPr txBox="1"/>
          <p:nvPr/>
        </p:nvSpPr>
        <p:spPr>
          <a:xfrm>
            <a:off x="616625" y="4431075"/>
            <a:ext cx="3685200" cy="54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200">
                <a:solidFill>
                  <a:schemeClr val="dk1"/>
                </a:solidFill>
                <a:latin typeface="Hanken Grotesk Medium"/>
                <a:ea typeface="Hanken Grotesk Medium"/>
                <a:cs typeface="Hanken Grotesk Medium"/>
                <a:sym typeface="Hanken Grotesk Medium"/>
              </a:rPr>
              <a:t>Figure 1 Sample Dashboards</a:t>
            </a:r>
            <a:br>
              <a:rPr i="1" lang="en" sz="1200">
                <a:solidFill>
                  <a:schemeClr val="dk1"/>
                </a:solidFill>
                <a:latin typeface="Hanken Grotesk Medium"/>
                <a:ea typeface="Hanken Grotesk Medium"/>
                <a:cs typeface="Hanken Grotesk Medium"/>
                <a:sym typeface="Hanken Grotesk Medium"/>
              </a:rPr>
            </a:br>
            <a:r>
              <a:rPr i="1" lang="en" sz="1100">
                <a:solidFill>
                  <a:schemeClr val="dk1"/>
                </a:solidFill>
              </a:rPr>
              <a:t>Download free professional powerpoint templates and Google Slides</a:t>
            </a:r>
            <a:r>
              <a:rPr lang="en" sz="1100">
                <a:solidFill>
                  <a:schemeClr val="dk1"/>
                </a:solidFill>
              </a:rPr>
              <a:t>. SlideTeam. (n.d.). https://www.slideteam.net/powerpoint/Risk-Management-Dashboard </a:t>
            </a:r>
            <a:endParaRPr sz="1100">
              <a:solidFill>
                <a:schemeClr val="dk1"/>
              </a:solidFill>
            </a:endParaRPr>
          </a:p>
          <a:p>
            <a:pPr indent="0" lvl="0" marL="0" rtl="0" algn="l">
              <a:spcBef>
                <a:spcPts val="0"/>
              </a:spcBef>
              <a:spcAft>
                <a:spcPts val="0"/>
              </a:spcAft>
              <a:buNone/>
            </a:pPr>
            <a:r>
              <a:t/>
            </a:r>
            <a:endParaRPr>
              <a:solidFill>
                <a:schemeClr val="dk1"/>
              </a:solidFill>
              <a:latin typeface="Hanken Grotesk Medium"/>
              <a:ea typeface="Hanken Grotesk Medium"/>
              <a:cs typeface="Hanken Grotesk Medium"/>
              <a:sym typeface="Hanken Grotesk Medium"/>
            </a:endParaRPr>
          </a:p>
        </p:txBody>
      </p:sp>
      <p:sp>
        <p:nvSpPr>
          <p:cNvPr id="327" name="Google Shape;327;p52"/>
          <p:cNvSpPr txBox="1"/>
          <p:nvPr/>
        </p:nvSpPr>
        <p:spPr>
          <a:xfrm>
            <a:off x="5118325" y="4476425"/>
            <a:ext cx="3685200" cy="73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200">
                <a:solidFill>
                  <a:schemeClr val="dk1"/>
                </a:solidFill>
                <a:latin typeface="Hanken Grotesk Medium"/>
                <a:ea typeface="Hanken Grotesk Medium"/>
                <a:cs typeface="Hanken Grotesk Medium"/>
                <a:sym typeface="Hanken Grotesk Medium"/>
              </a:rPr>
              <a:t>Figure 2 Risk Matrix </a:t>
            </a:r>
            <a:br>
              <a:rPr lang="en">
                <a:solidFill>
                  <a:schemeClr val="dk1"/>
                </a:solidFill>
                <a:latin typeface="Hanken Grotesk Medium"/>
                <a:ea typeface="Hanken Grotesk Medium"/>
                <a:cs typeface="Hanken Grotesk Medium"/>
                <a:sym typeface="Hanken Grotesk Medium"/>
              </a:rPr>
            </a:br>
            <a:r>
              <a:rPr i="1" lang="en" sz="1100">
                <a:solidFill>
                  <a:schemeClr val="dk1"/>
                </a:solidFill>
              </a:rPr>
              <a:t>The risk matrix and sample risk assessment tables</a:t>
            </a:r>
            <a:r>
              <a:rPr lang="en" sz="1100">
                <a:solidFill>
                  <a:schemeClr val="dk1"/>
                </a:solidFill>
              </a:rPr>
              <a:t>. studylib.net. (n.d.). https://studylib.net/doc/7239128/the-risk-matrix-and-sample-risk-assessment-tables </a:t>
            </a:r>
            <a:endParaRPr sz="1100">
              <a:solidFill>
                <a:schemeClr val="dk1"/>
              </a:solidFill>
            </a:endParaRPr>
          </a:p>
          <a:p>
            <a:pPr indent="0" lvl="0" marL="0" rtl="0" algn="l">
              <a:spcBef>
                <a:spcPts val="0"/>
              </a:spcBef>
              <a:spcAft>
                <a:spcPts val="0"/>
              </a:spcAft>
              <a:buNone/>
            </a:pPr>
            <a:r>
              <a:t/>
            </a:r>
            <a:endParaRPr>
              <a:solidFill>
                <a:schemeClr val="dk1"/>
              </a:solidFill>
              <a:latin typeface="Hanken Grotesk Medium"/>
              <a:ea typeface="Hanken Grotesk Medium"/>
              <a:cs typeface="Hanken Grotesk Medium"/>
              <a:sym typeface="Hanken Grotesk Medium"/>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descr="title" id="332" name="Google Shape;332;p53"/>
          <p:cNvSpPr txBox="1"/>
          <p:nvPr>
            <p:ph type="title"/>
          </p:nvPr>
        </p:nvSpPr>
        <p:spPr>
          <a:xfrm>
            <a:off x="457200" y="496300"/>
            <a:ext cx="7782900" cy="419400"/>
          </a:xfrm>
          <a:prstGeom prst="rect">
            <a:avLst/>
          </a:prstGeom>
        </p:spPr>
        <p:txBody>
          <a:bodyPr anchorCtr="0" anchor="b" bIns="91425" lIns="0" spcFirstLastPara="1" rIns="0" wrap="square" tIns="91425">
            <a:noAutofit/>
          </a:bodyPr>
          <a:lstStyle/>
          <a:p>
            <a:pPr indent="0" lvl="0" marL="0" rtl="0" algn="l">
              <a:spcBef>
                <a:spcPts val="0"/>
              </a:spcBef>
              <a:spcAft>
                <a:spcPts val="0"/>
              </a:spcAft>
              <a:buNone/>
            </a:pPr>
            <a:r>
              <a:rPr lang="en"/>
              <a:t>Promotion of Data Analytics in Risk Management</a:t>
            </a:r>
            <a:endParaRPr>
              <a:solidFill>
                <a:schemeClr val="dk1"/>
              </a:solidFill>
            </a:endParaRPr>
          </a:p>
        </p:txBody>
      </p:sp>
      <p:sp>
        <p:nvSpPr>
          <p:cNvPr id="333" name="Google Shape;333;p53"/>
          <p:cNvSpPr/>
          <p:nvPr/>
        </p:nvSpPr>
        <p:spPr>
          <a:xfrm>
            <a:off x="7357426" y="791751"/>
            <a:ext cx="1365900" cy="13674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descr="header_0" id="334" name="Google Shape;334;p53"/>
          <p:cNvSpPr txBox="1"/>
          <p:nvPr>
            <p:ph idx="1" type="subTitle"/>
          </p:nvPr>
        </p:nvSpPr>
        <p:spPr>
          <a:xfrm>
            <a:off x="457200" y="1034650"/>
            <a:ext cx="5710200" cy="3738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1100">
                <a:solidFill>
                  <a:schemeClr val="accent1"/>
                </a:solidFill>
              </a:rPr>
              <a:t>Necessity of Data Analytics</a:t>
            </a:r>
            <a:endParaRPr sz="1100">
              <a:solidFill>
                <a:schemeClr val="accent1"/>
              </a:solidFill>
            </a:endParaRPr>
          </a:p>
        </p:txBody>
      </p:sp>
      <p:sp>
        <p:nvSpPr>
          <p:cNvPr descr="detail_0" id="335" name="Google Shape;335;p53"/>
          <p:cNvSpPr txBox="1"/>
          <p:nvPr>
            <p:ph idx="2" type="body"/>
          </p:nvPr>
        </p:nvSpPr>
        <p:spPr>
          <a:xfrm>
            <a:off x="457200" y="1408450"/>
            <a:ext cx="5710200" cy="814200"/>
          </a:xfrm>
          <a:prstGeom prst="rect">
            <a:avLst/>
          </a:prstGeom>
        </p:spPr>
        <p:txBody>
          <a:bodyPr anchorCtr="0" anchor="t" bIns="91425" lIns="0" spcFirstLastPara="1" rIns="0" wrap="square" tIns="91425">
            <a:noAutofit/>
          </a:bodyPr>
          <a:lstStyle/>
          <a:p>
            <a:pPr indent="0" lvl="0" marL="0" rtl="0" algn="l">
              <a:lnSpc>
                <a:spcPct val="115000"/>
              </a:lnSpc>
              <a:spcBef>
                <a:spcPts val="0"/>
              </a:spcBef>
              <a:spcAft>
                <a:spcPts val="1000"/>
              </a:spcAft>
              <a:buNone/>
            </a:pPr>
            <a:r>
              <a:rPr lang="en" sz="1300">
                <a:latin typeface="Hanken Grotesk"/>
                <a:ea typeface="Hanken Grotesk"/>
                <a:cs typeface="Hanken Grotesk"/>
                <a:sym typeface="Hanken Grotesk"/>
              </a:rPr>
              <a:t>Data analytics enhances risk assessment accuracy, reduces false positives/negatives, and optimizes resource allocation.</a:t>
            </a:r>
            <a:endParaRPr sz="1300">
              <a:latin typeface="Hanken Grotesk"/>
              <a:ea typeface="Hanken Grotesk"/>
              <a:cs typeface="Hanken Grotesk"/>
              <a:sym typeface="Hanken Grotesk"/>
            </a:endParaRPr>
          </a:p>
        </p:txBody>
      </p:sp>
      <p:sp>
        <p:nvSpPr>
          <p:cNvPr descr="header_1" id="336" name="Google Shape;336;p53"/>
          <p:cNvSpPr txBox="1"/>
          <p:nvPr>
            <p:ph idx="1" type="subTitle"/>
          </p:nvPr>
        </p:nvSpPr>
        <p:spPr>
          <a:xfrm>
            <a:off x="457200" y="2299339"/>
            <a:ext cx="5710200" cy="3738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1100">
                <a:solidFill>
                  <a:schemeClr val="accent1"/>
                </a:solidFill>
              </a:rPr>
              <a:t>Supporting Evidence</a:t>
            </a:r>
            <a:endParaRPr sz="1100">
              <a:solidFill>
                <a:schemeClr val="accent1"/>
              </a:solidFill>
            </a:endParaRPr>
          </a:p>
        </p:txBody>
      </p:sp>
      <p:sp>
        <p:nvSpPr>
          <p:cNvPr descr="detail_1" id="337" name="Google Shape;337;p53"/>
          <p:cNvSpPr txBox="1"/>
          <p:nvPr>
            <p:ph idx="2" type="body"/>
          </p:nvPr>
        </p:nvSpPr>
        <p:spPr>
          <a:xfrm>
            <a:off x="457200" y="2673138"/>
            <a:ext cx="5710200" cy="814200"/>
          </a:xfrm>
          <a:prstGeom prst="rect">
            <a:avLst/>
          </a:prstGeom>
        </p:spPr>
        <p:txBody>
          <a:bodyPr anchorCtr="0" anchor="t" bIns="91425" lIns="0" spcFirstLastPara="1" rIns="0" wrap="square" tIns="91425">
            <a:noAutofit/>
          </a:bodyPr>
          <a:lstStyle/>
          <a:p>
            <a:pPr indent="0" lvl="0" marL="0" rtl="0" algn="l">
              <a:lnSpc>
                <a:spcPct val="115000"/>
              </a:lnSpc>
              <a:spcBef>
                <a:spcPts val="0"/>
              </a:spcBef>
              <a:spcAft>
                <a:spcPts val="1000"/>
              </a:spcAft>
              <a:buNone/>
            </a:pPr>
            <a:r>
              <a:rPr lang="en" sz="1300">
                <a:latin typeface="Hanken Grotesk"/>
                <a:ea typeface="Hanken Grotesk"/>
                <a:cs typeface="Hanken Grotesk"/>
                <a:sym typeface="Hanken Grotesk"/>
              </a:rPr>
              <a:t>"Advanced analytics techniques, including machine learning models, can significantly enhance risk assessment accuracy" (ISACA Journal, 2021).</a:t>
            </a:r>
            <a:endParaRPr sz="1300">
              <a:latin typeface="Hanken Grotesk"/>
              <a:ea typeface="Hanken Grotesk"/>
              <a:cs typeface="Hanken Grotesk"/>
              <a:sym typeface="Hanken Grotesk"/>
            </a:endParaRPr>
          </a:p>
        </p:txBody>
      </p:sp>
      <p:sp>
        <p:nvSpPr>
          <p:cNvPr descr="header_2" id="338" name="Google Shape;338;p53"/>
          <p:cNvSpPr txBox="1"/>
          <p:nvPr>
            <p:ph idx="1" type="subTitle"/>
          </p:nvPr>
        </p:nvSpPr>
        <p:spPr>
          <a:xfrm>
            <a:off x="457200" y="3564029"/>
            <a:ext cx="5710200" cy="3738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1100">
                <a:solidFill>
                  <a:schemeClr val="accent1"/>
                </a:solidFill>
              </a:rPr>
              <a:t>Benefits of Data Analytics</a:t>
            </a:r>
            <a:endParaRPr sz="1100">
              <a:solidFill>
                <a:schemeClr val="accent1"/>
              </a:solidFill>
            </a:endParaRPr>
          </a:p>
        </p:txBody>
      </p:sp>
      <p:sp>
        <p:nvSpPr>
          <p:cNvPr descr="detail_2" id="339" name="Google Shape;339;p53"/>
          <p:cNvSpPr txBox="1"/>
          <p:nvPr>
            <p:ph idx="2" type="body"/>
          </p:nvPr>
        </p:nvSpPr>
        <p:spPr>
          <a:xfrm>
            <a:off x="457200" y="3937825"/>
            <a:ext cx="5710200" cy="814200"/>
          </a:xfrm>
          <a:prstGeom prst="rect">
            <a:avLst/>
          </a:prstGeom>
        </p:spPr>
        <p:txBody>
          <a:bodyPr anchorCtr="0" anchor="t" bIns="91425" lIns="0" spcFirstLastPara="1" rIns="0" wrap="square" tIns="91425">
            <a:noAutofit/>
          </a:bodyPr>
          <a:lstStyle/>
          <a:p>
            <a:pPr indent="0" lvl="0" marL="0" rtl="0" algn="l">
              <a:lnSpc>
                <a:spcPct val="115000"/>
              </a:lnSpc>
              <a:spcBef>
                <a:spcPts val="0"/>
              </a:spcBef>
              <a:spcAft>
                <a:spcPts val="1000"/>
              </a:spcAft>
              <a:buNone/>
            </a:pPr>
            <a:r>
              <a:rPr lang="en" sz="1300">
                <a:latin typeface="Hanken Grotesk"/>
                <a:ea typeface="Hanken Grotesk"/>
                <a:cs typeface="Hanken Grotesk"/>
                <a:sym typeface="Hanken Grotesk"/>
              </a:rPr>
              <a:t>Predictive analytics allows proactive identification and prevention, crucial for safeguarding financial security (Sandepudi, 2024).</a:t>
            </a:r>
            <a:endParaRPr sz="1300">
              <a:latin typeface="Hanken Grotesk"/>
              <a:ea typeface="Hanken Grotesk"/>
              <a:cs typeface="Hanken Grotesk"/>
              <a:sym typeface="Hanken Grotesk"/>
            </a:endParaRPr>
          </a:p>
        </p:txBody>
      </p:sp>
      <p:sp>
        <p:nvSpPr>
          <p:cNvPr id="340" name="Google Shape;340;p53"/>
          <p:cNvSpPr/>
          <p:nvPr/>
        </p:nvSpPr>
        <p:spPr>
          <a:xfrm>
            <a:off x="485750" y="414100"/>
            <a:ext cx="82200" cy="82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2"/>
                </a:solidFill>
                <a:latin typeface="Hanken Grotesk Medium"/>
                <a:ea typeface="Hanken Grotesk Medium"/>
                <a:cs typeface="Hanken Grotesk Medium"/>
                <a:sym typeface="Hanken Grotesk Medium"/>
              </a:rPr>
              <a:t>      </a:t>
            </a:r>
            <a:endParaRPr>
              <a:solidFill>
                <a:schemeClr val="dk2"/>
              </a:solidFill>
              <a:latin typeface="Hanken Grotesk Medium"/>
              <a:ea typeface="Hanken Grotesk Medium"/>
              <a:cs typeface="Hanken Grotesk Medium"/>
              <a:sym typeface="Hanken Grotesk Medium"/>
            </a:endParaRPr>
          </a:p>
        </p:txBody>
      </p:sp>
      <p:sp>
        <p:nvSpPr>
          <p:cNvPr descr="chapter" id="341" name="Google Shape;341;p53"/>
          <p:cNvSpPr txBox="1"/>
          <p:nvPr/>
        </p:nvSpPr>
        <p:spPr>
          <a:xfrm>
            <a:off x="633975" y="292900"/>
            <a:ext cx="2467200" cy="3246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800">
                <a:solidFill>
                  <a:schemeClr val="dk2"/>
                </a:solidFill>
                <a:latin typeface="Hanken Grotesk"/>
                <a:ea typeface="Hanken Grotesk"/>
                <a:cs typeface="Hanken Grotesk"/>
                <a:sym typeface="Hanken Grotesk"/>
              </a:rPr>
              <a:t>Recommendations</a:t>
            </a:r>
            <a:endParaRPr sz="800">
              <a:solidFill>
                <a:schemeClr val="dk2"/>
              </a:solidFill>
              <a:latin typeface="Hanken Grotesk"/>
              <a:ea typeface="Hanken Grotesk"/>
              <a:cs typeface="Hanken Grotesk"/>
              <a:sym typeface="Hanken Grotesk"/>
            </a:endParaRPr>
          </a:p>
        </p:txBody>
      </p:sp>
      <p:pic>
        <p:nvPicPr>
          <p:cNvPr descr="swappable_0" id="342" name="Google Shape;342;p53"/>
          <p:cNvPicPr preferRelativeResize="0"/>
          <p:nvPr/>
        </p:nvPicPr>
        <p:blipFill>
          <a:blip r:embed="rId3">
            <a:alphaModFix/>
          </a:blip>
          <a:stretch>
            <a:fillRect/>
          </a:stretch>
        </p:blipFill>
        <p:spPr>
          <a:xfrm>
            <a:off x="6477000" y="1087560"/>
            <a:ext cx="1976450" cy="284819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descr="chapter" id="347" name="Google Shape;347;p54"/>
          <p:cNvSpPr txBox="1"/>
          <p:nvPr>
            <p:ph idx="1" type="subTitle"/>
          </p:nvPr>
        </p:nvSpPr>
        <p:spPr>
          <a:xfrm>
            <a:off x="625600" y="292900"/>
            <a:ext cx="2467200" cy="3246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solidFill>
                  <a:schemeClr val="accent1"/>
                </a:solidFill>
                <a:latin typeface="Hanken Grotesk"/>
                <a:ea typeface="Hanken Grotesk"/>
                <a:cs typeface="Hanken Grotesk"/>
                <a:sym typeface="Hanken Grotesk"/>
              </a:rPr>
              <a:t>Recommendations</a:t>
            </a:r>
            <a:endParaRPr>
              <a:solidFill>
                <a:schemeClr val="accent1"/>
              </a:solidFill>
              <a:latin typeface="Hanken Grotesk"/>
              <a:ea typeface="Hanken Grotesk"/>
              <a:cs typeface="Hanken Grotesk"/>
              <a:sym typeface="Hanken Grotesk"/>
            </a:endParaRPr>
          </a:p>
        </p:txBody>
      </p:sp>
      <p:sp>
        <p:nvSpPr>
          <p:cNvPr descr="title" id="348" name="Google Shape;348;p54"/>
          <p:cNvSpPr txBox="1"/>
          <p:nvPr>
            <p:ph type="title"/>
          </p:nvPr>
        </p:nvSpPr>
        <p:spPr>
          <a:xfrm>
            <a:off x="457200" y="496300"/>
            <a:ext cx="7782900" cy="419400"/>
          </a:xfrm>
          <a:prstGeom prst="rect">
            <a:avLst/>
          </a:prstGeom>
        </p:spPr>
        <p:txBody>
          <a:bodyPr anchorCtr="0" anchor="b" bIns="91425" lIns="0" spcFirstLastPara="1" rIns="0" wrap="square" tIns="91425">
            <a:noAutofit/>
          </a:bodyPr>
          <a:lstStyle/>
          <a:p>
            <a:pPr indent="0" lvl="0" marL="0" rtl="0" algn="l">
              <a:spcBef>
                <a:spcPts val="0"/>
              </a:spcBef>
              <a:spcAft>
                <a:spcPts val="0"/>
              </a:spcAft>
              <a:buNone/>
            </a:pPr>
            <a:r>
              <a:rPr lang="en"/>
              <a:t>Recommendations for Company XYZ</a:t>
            </a:r>
            <a:endParaRPr>
              <a:solidFill>
                <a:schemeClr val="dk1"/>
              </a:solidFill>
            </a:endParaRPr>
          </a:p>
        </p:txBody>
      </p:sp>
      <p:sp>
        <p:nvSpPr>
          <p:cNvPr descr="detail_0" id="349" name="Google Shape;349;p54"/>
          <p:cNvSpPr txBox="1"/>
          <p:nvPr>
            <p:ph idx="2" type="body"/>
          </p:nvPr>
        </p:nvSpPr>
        <p:spPr>
          <a:xfrm>
            <a:off x="3309950" y="1079225"/>
            <a:ext cx="5373600" cy="3486300"/>
          </a:xfrm>
          <a:prstGeom prst="rect">
            <a:avLst/>
          </a:prstGeom>
        </p:spPr>
        <p:txBody>
          <a:bodyPr anchorCtr="0" anchor="ctr" bIns="91425" lIns="91425" spcFirstLastPara="1" rIns="91425" wrap="square" tIns="91425">
            <a:noAutofit/>
          </a:bodyPr>
          <a:lstStyle/>
          <a:p>
            <a:pPr indent="-323850" lvl="0" marL="457200" marR="0" rtl="0" algn="l">
              <a:lnSpc>
                <a:spcPct val="130000"/>
              </a:lnSpc>
              <a:spcBef>
                <a:spcPts val="0"/>
              </a:spcBef>
              <a:spcAft>
                <a:spcPts val="0"/>
              </a:spcAft>
              <a:buClr>
                <a:schemeClr val="accent1"/>
              </a:buClr>
              <a:buSzPts val="1500"/>
              <a:buChar char="•"/>
            </a:pPr>
            <a:r>
              <a:rPr lang="en" sz="1500"/>
              <a:t>Adopt ERM Tools: Implement Resolver, StandardFusion, and/or Essential ERM based on specific needs.</a:t>
            </a:r>
            <a:endParaRPr sz="1500"/>
          </a:p>
          <a:p>
            <a:pPr indent="-323850" lvl="0" marL="457200" marR="0" rtl="0" algn="l">
              <a:lnSpc>
                <a:spcPct val="130000"/>
              </a:lnSpc>
              <a:spcBef>
                <a:spcPts val="800"/>
              </a:spcBef>
              <a:spcAft>
                <a:spcPts val="0"/>
              </a:spcAft>
              <a:buClr>
                <a:schemeClr val="accent1"/>
              </a:buClr>
              <a:buSzPts val="1500"/>
              <a:buChar char="•"/>
            </a:pPr>
            <a:r>
              <a:rPr lang="en" sz="1500"/>
              <a:t>Integrate Data Analytics: Enhance risk management practices with predictive analytics and automated tools.</a:t>
            </a:r>
            <a:endParaRPr sz="1500"/>
          </a:p>
          <a:p>
            <a:pPr indent="-323850" lvl="0" marL="457200" marR="0" rtl="0" algn="l">
              <a:lnSpc>
                <a:spcPct val="130000"/>
              </a:lnSpc>
              <a:spcBef>
                <a:spcPts val="800"/>
              </a:spcBef>
              <a:spcAft>
                <a:spcPts val="0"/>
              </a:spcAft>
              <a:buClr>
                <a:schemeClr val="accent1"/>
              </a:buClr>
              <a:buSzPts val="1500"/>
              <a:buChar char="•"/>
            </a:pPr>
            <a:r>
              <a:rPr lang="en" sz="1500"/>
              <a:t>Develop KRIs: Utilize identified KRIs for effective monitoring and management of insurance loss.</a:t>
            </a:r>
            <a:endParaRPr sz="1500"/>
          </a:p>
          <a:p>
            <a:pPr indent="-323850" lvl="0" marL="457200" marR="0" rtl="0" algn="l">
              <a:lnSpc>
                <a:spcPct val="130000"/>
              </a:lnSpc>
              <a:spcBef>
                <a:spcPts val="800"/>
              </a:spcBef>
              <a:spcAft>
                <a:spcPts val="800"/>
              </a:spcAft>
              <a:buClr>
                <a:schemeClr val="accent1"/>
              </a:buClr>
              <a:buSzPts val="1500"/>
              <a:buChar char="•"/>
            </a:pPr>
            <a:r>
              <a:rPr lang="en" sz="1500" u="sng"/>
              <a:t>Expected Outcomes: Improved risk management efficiency, enhanced fraud detection, optimized resource allocation.</a:t>
            </a:r>
            <a:endParaRPr sz="1500" u="sng"/>
          </a:p>
        </p:txBody>
      </p:sp>
      <p:sp>
        <p:nvSpPr>
          <p:cNvPr id="350" name="Google Shape;350;p54"/>
          <p:cNvSpPr/>
          <p:nvPr/>
        </p:nvSpPr>
        <p:spPr>
          <a:xfrm>
            <a:off x="1467801" y="1486214"/>
            <a:ext cx="1365900" cy="1367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swappable_0" id="351" name="Google Shape;351;p54"/>
          <p:cNvPicPr preferRelativeResize="0"/>
          <p:nvPr>
            <p:ph idx="2" type="pic"/>
          </p:nvPr>
        </p:nvPicPr>
        <p:blipFill rotWithShape="1">
          <a:blip r:embed="rId3">
            <a:alphaModFix amt="45000"/>
          </a:blip>
          <a:srcRect b="16586" l="0" r="0" t="16586"/>
          <a:stretch/>
        </p:blipFill>
        <p:spPr>
          <a:xfrm>
            <a:off x="333121" y="1722190"/>
            <a:ext cx="2274900" cy="2277600"/>
          </a:xfrm>
          <a:prstGeom prst="ellipse">
            <a:avLst/>
          </a:prstGeom>
          <a:noFill/>
          <a:ln>
            <a:noFill/>
          </a:ln>
        </p:spPr>
      </p:pic>
      <p:sp>
        <p:nvSpPr>
          <p:cNvPr id="352" name="Google Shape;352;p54"/>
          <p:cNvSpPr/>
          <p:nvPr/>
        </p:nvSpPr>
        <p:spPr>
          <a:xfrm>
            <a:off x="485750" y="414100"/>
            <a:ext cx="82200" cy="82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Hanken Grotesk Medium"/>
                <a:ea typeface="Hanken Grotesk Medium"/>
                <a:cs typeface="Hanken Grotesk Medium"/>
                <a:sym typeface="Hanken Grotesk Medium"/>
              </a:rPr>
              <a:t>      </a:t>
            </a:r>
            <a:endParaRPr>
              <a:latin typeface="Hanken Grotesk Medium"/>
              <a:ea typeface="Hanken Grotesk Medium"/>
              <a:cs typeface="Hanken Grotesk Medium"/>
              <a:sym typeface="Hanken Grotesk Medium"/>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56" name="Shape 356"/>
        <p:cNvGrpSpPr/>
        <p:nvPr/>
      </p:nvGrpSpPr>
      <p:grpSpPr>
        <a:xfrm>
          <a:off x="0" y="0"/>
          <a:ext cx="0" cy="0"/>
          <a:chOff x="0" y="0"/>
          <a:chExt cx="0" cy="0"/>
        </a:xfrm>
      </p:grpSpPr>
      <p:sp>
        <p:nvSpPr>
          <p:cNvPr descr="detail_0" id="357" name="Google Shape;357;p55"/>
          <p:cNvSpPr txBox="1"/>
          <p:nvPr>
            <p:ph idx="2" type="body"/>
          </p:nvPr>
        </p:nvSpPr>
        <p:spPr>
          <a:xfrm>
            <a:off x="1711325" y="1835075"/>
            <a:ext cx="6962100" cy="2855400"/>
          </a:xfrm>
          <a:prstGeom prst="rect">
            <a:avLst/>
          </a:prstGeom>
        </p:spPr>
        <p:txBody>
          <a:bodyPr anchorCtr="0" anchor="b" bIns="91425" lIns="0" spcFirstLastPara="1" rIns="91425" wrap="square" tIns="91425">
            <a:noAutofit/>
          </a:bodyPr>
          <a:lstStyle/>
          <a:p>
            <a:pPr indent="0" lvl="0" marL="0" rtl="0" algn="l">
              <a:lnSpc>
                <a:spcPct val="115000"/>
              </a:lnSpc>
              <a:spcBef>
                <a:spcPts val="0"/>
              </a:spcBef>
              <a:spcAft>
                <a:spcPts val="0"/>
              </a:spcAft>
              <a:buNone/>
            </a:pPr>
            <a:r>
              <a:rPr lang="en" sz="1200">
                <a:solidFill>
                  <a:schemeClr val="lt1"/>
                </a:solidFill>
              </a:rPr>
              <a:t>Company XYZ faces significant challenges in risk management, primarily due to elevated operational losses from fraudulent auto accident personal injury claims. Proposed solutions include the implementation of advanced Enterprise Risk Management (ERM) tools and the development of Key Risk Indicators (KRIs) to enhance monitoring and assessment capabilities.</a:t>
            </a:r>
            <a:endParaRPr sz="1200">
              <a:solidFill>
                <a:schemeClr val="lt1"/>
              </a:solidFill>
            </a:endParaRPr>
          </a:p>
          <a:p>
            <a:pPr indent="0" lvl="0" marL="0" rtl="0" algn="l">
              <a:lnSpc>
                <a:spcPct val="115000"/>
              </a:lnSpc>
              <a:spcBef>
                <a:spcPts val="2000"/>
              </a:spcBef>
              <a:spcAft>
                <a:spcPts val="2000"/>
              </a:spcAft>
              <a:buNone/>
            </a:pPr>
            <a:r>
              <a:rPr lang="en" sz="1200">
                <a:solidFill>
                  <a:schemeClr val="lt1"/>
                </a:solidFill>
              </a:rPr>
              <a:t>The integration of ERM tools like Resolver, StandardFusion, and Essential ERM will streamline risk management processes, improve transparency, and support proactive decision-making. By adopting a data-driven approach, Company XYZ can achieve better risk assessment accuracy, optimize resource allocation, and ultimately reduce fraud losses. Stakeholders are encouraged to support the integration of these advanced ERM tools and data analytics for improved risk management effectiveness.</a:t>
            </a:r>
            <a:endParaRPr sz="1200">
              <a:solidFill>
                <a:schemeClr val="lt1"/>
              </a:solidFill>
            </a:endParaRPr>
          </a:p>
        </p:txBody>
      </p:sp>
      <p:sp>
        <p:nvSpPr>
          <p:cNvPr id="358" name="Google Shape;358;p55"/>
          <p:cNvSpPr/>
          <p:nvPr/>
        </p:nvSpPr>
        <p:spPr>
          <a:xfrm>
            <a:off x="7729027" y="368601"/>
            <a:ext cx="976800" cy="9768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anken Grotesk Medium"/>
              <a:ea typeface="Hanken Grotesk Medium"/>
              <a:cs typeface="Hanken Grotesk Medium"/>
              <a:sym typeface="Hanken Grotesk Medium"/>
            </a:endParaRPr>
          </a:p>
        </p:txBody>
      </p:sp>
      <p:pic>
        <p:nvPicPr>
          <p:cNvPr descr="swappable_0" id="359" name="Google Shape;359;p55"/>
          <p:cNvPicPr preferRelativeResize="0"/>
          <p:nvPr/>
        </p:nvPicPr>
        <p:blipFill rotWithShape="1">
          <a:blip r:embed="rId3">
            <a:alphaModFix amt="35000"/>
          </a:blip>
          <a:srcRect b="34835" l="0" r="0" t="34838"/>
          <a:stretch/>
        </p:blipFill>
        <p:spPr>
          <a:xfrm>
            <a:off x="6112894" y="613711"/>
            <a:ext cx="2347780" cy="1068242"/>
          </a:xfrm>
          <a:prstGeom prst="rect">
            <a:avLst/>
          </a:prstGeom>
          <a:noFill/>
          <a:ln>
            <a:noFill/>
          </a:ln>
        </p:spPr>
      </p:pic>
      <p:sp>
        <p:nvSpPr>
          <p:cNvPr descr="title" id="360" name="Google Shape;360;p55"/>
          <p:cNvSpPr txBox="1"/>
          <p:nvPr>
            <p:ph type="title"/>
          </p:nvPr>
        </p:nvSpPr>
        <p:spPr>
          <a:xfrm>
            <a:off x="457200" y="639500"/>
            <a:ext cx="4107000" cy="987600"/>
          </a:xfrm>
          <a:prstGeom prst="rect">
            <a:avLst/>
          </a:prstGeom>
        </p:spPr>
        <p:txBody>
          <a:bodyPr anchorCtr="0" anchor="t" bIns="91425" lIns="0" spcFirstLastPara="1" rIns="0" wrap="square" tIns="91425">
            <a:noAutofit/>
          </a:bodyPr>
          <a:lstStyle/>
          <a:p>
            <a:pPr indent="0" lvl="0" marL="0" rtl="0" algn="l">
              <a:lnSpc>
                <a:spcPct val="100000"/>
              </a:lnSpc>
              <a:spcBef>
                <a:spcPts val="0"/>
              </a:spcBef>
              <a:spcAft>
                <a:spcPts val="0"/>
              </a:spcAft>
              <a:buNone/>
            </a:pPr>
            <a:r>
              <a:rPr lang="en" sz="3200">
                <a:solidFill>
                  <a:schemeClr val="lt1"/>
                </a:solidFill>
              </a:rPr>
              <a:t>Conclusion</a:t>
            </a:r>
            <a:endParaRPr sz="3200">
              <a:solidFill>
                <a:schemeClr val="lt1"/>
              </a:solidFill>
            </a:endParaRPr>
          </a:p>
        </p:txBody>
      </p:sp>
      <p:sp>
        <p:nvSpPr>
          <p:cNvPr id="361" name="Google Shape;361;p55"/>
          <p:cNvSpPr/>
          <p:nvPr/>
        </p:nvSpPr>
        <p:spPr>
          <a:xfrm>
            <a:off x="485750" y="489800"/>
            <a:ext cx="82200" cy="82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2"/>
                </a:solidFill>
                <a:latin typeface="Hanken Grotesk Medium"/>
                <a:ea typeface="Hanken Grotesk Medium"/>
                <a:cs typeface="Hanken Grotesk Medium"/>
                <a:sym typeface="Hanken Grotesk Medium"/>
              </a:rPr>
              <a:t>      </a:t>
            </a:r>
            <a:endParaRPr>
              <a:solidFill>
                <a:schemeClr val="lt2"/>
              </a:solidFill>
              <a:latin typeface="Hanken Grotesk Medium"/>
              <a:ea typeface="Hanken Grotesk Medium"/>
              <a:cs typeface="Hanken Grotesk Medium"/>
              <a:sym typeface="Hanken Grotesk Medium"/>
            </a:endParaRPr>
          </a:p>
        </p:txBody>
      </p:sp>
      <p:sp>
        <p:nvSpPr>
          <p:cNvPr descr="chapter" id="362" name="Google Shape;362;p55"/>
          <p:cNvSpPr txBox="1"/>
          <p:nvPr>
            <p:ph idx="1" type="subTitle"/>
          </p:nvPr>
        </p:nvSpPr>
        <p:spPr>
          <a:xfrm>
            <a:off x="625600" y="368600"/>
            <a:ext cx="2467200" cy="3246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solidFill>
                  <a:schemeClr val="lt1"/>
                </a:solidFill>
                <a:latin typeface="Hanken Grotesk"/>
                <a:ea typeface="Hanken Grotesk"/>
                <a:cs typeface="Hanken Grotesk"/>
                <a:sym typeface="Hanken Grotesk"/>
              </a:rPr>
              <a:t>Summary</a:t>
            </a:r>
            <a:endParaRPr>
              <a:solidFill>
                <a:schemeClr val="lt1"/>
              </a:solidFill>
              <a:latin typeface="Hanken Grotesk"/>
              <a:ea typeface="Hanken Grotesk"/>
              <a:cs typeface="Hanken Grotesk"/>
              <a:sym typeface="Hanken Grotesk"/>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descr="title" id="367" name="Google Shape;367;p56"/>
          <p:cNvSpPr txBox="1"/>
          <p:nvPr>
            <p:ph type="title"/>
          </p:nvPr>
        </p:nvSpPr>
        <p:spPr>
          <a:xfrm>
            <a:off x="457200" y="636775"/>
            <a:ext cx="4581000" cy="927000"/>
          </a:xfrm>
          <a:prstGeom prst="rect">
            <a:avLst/>
          </a:prstGeom>
        </p:spPr>
        <p:txBody>
          <a:bodyPr anchorCtr="0" anchor="t" bIns="91425" lIns="0" spcFirstLastPara="1" rIns="0" wrap="square" tIns="91425">
            <a:noAutofit/>
          </a:bodyPr>
          <a:lstStyle/>
          <a:p>
            <a:pPr indent="0" lvl="0" marL="0" rtl="0" algn="l">
              <a:spcBef>
                <a:spcPts val="0"/>
              </a:spcBef>
              <a:spcAft>
                <a:spcPts val="0"/>
              </a:spcAft>
              <a:buNone/>
            </a:pPr>
            <a:r>
              <a:rPr lang="en" sz="3200"/>
              <a:t>References</a:t>
            </a:r>
            <a:endParaRPr sz="3200"/>
          </a:p>
        </p:txBody>
      </p:sp>
      <p:sp>
        <p:nvSpPr>
          <p:cNvPr descr="detail_0" id="368" name="Google Shape;368;p56"/>
          <p:cNvSpPr txBox="1"/>
          <p:nvPr>
            <p:ph idx="2" type="body"/>
          </p:nvPr>
        </p:nvSpPr>
        <p:spPr>
          <a:xfrm>
            <a:off x="3020925" y="791150"/>
            <a:ext cx="5655900" cy="4238100"/>
          </a:xfrm>
          <a:prstGeom prst="rect">
            <a:avLst/>
          </a:prstGeom>
        </p:spPr>
        <p:txBody>
          <a:bodyPr anchorCtr="0" anchor="t" bIns="91425" lIns="91425" spcFirstLastPara="1" rIns="91425" wrap="square" tIns="91425">
            <a:noAutofit/>
          </a:bodyPr>
          <a:lstStyle/>
          <a:p>
            <a:pPr indent="-292100" lvl="0" marL="457200" rtl="0" algn="l">
              <a:lnSpc>
                <a:spcPct val="150000"/>
              </a:lnSpc>
              <a:spcBef>
                <a:spcPts val="0"/>
              </a:spcBef>
              <a:spcAft>
                <a:spcPts val="0"/>
              </a:spcAft>
              <a:buClr>
                <a:schemeClr val="accent1"/>
              </a:buClr>
              <a:buSzPts val="1000"/>
              <a:buFont typeface="Times New Roman"/>
              <a:buAutoNum type="arabicPeriod"/>
            </a:pPr>
            <a:r>
              <a:rPr i="1" lang="en" sz="1000">
                <a:latin typeface="Times New Roman"/>
                <a:ea typeface="Times New Roman"/>
                <a:cs typeface="Times New Roman"/>
                <a:sym typeface="Times New Roman"/>
              </a:rPr>
              <a:t>Download free professional powerpoint templates and Google Slides</a:t>
            </a:r>
            <a:r>
              <a:rPr lang="en" sz="1000">
                <a:latin typeface="Times New Roman"/>
                <a:ea typeface="Times New Roman"/>
                <a:cs typeface="Times New Roman"/>
                <a:sym typeface="Times New Roman"/>
              </a:rPr>
              <a:t>. SlideTeam. (n.d.). https://www.slideteam.net/powerpoint/Risk-Management-Dashboard </a:t>
            </a:r>
            <a:endParaRPr sz="1000">
              <a:latin typeface="Times New Roman"/>
              <a:ea typeface="Times New Roman"/>
              <a:cs typeface="Times New Roman"/>
              <a:sym typeface="Times New Roman"/>
            </a:endParaRPr>
          </a:p>
          <a:p>
            <a:pPr indent="-292100" lvl="0" marL="457200" rtl="0" algn="l">
              <a:lnSpc>
                <a:spcPct val="150000"/>
              </a:lnSpc>
              <a:spcBef>
                <a:spcPts val="800"/>
              </a:spcBef>
              <a:spcAft>
                <a:spcPts val="0"/>
              </a:spcAft>
              <a:buClr>
                <a:schemeClr val="accent1"/>
              </a:buClr>
              <a:buSzPts val="1000"/>
              <a:buFont typeface="Times New Roman"/>
              <a:buAutoNum type="arabicPeriod"/>
            </a:pPr>
            <a:r>
              <a:rPr lang="en" sz="1000">
                <a:latin typeface="Times New Roman"/>
                <a:ea typeface="Times New Roman"/>
                <a:cs typeface="Times New Roman"/>
                <a:sym typeface="Times New Roman"/>
              </a:rPr>
              <a:t>Gu, Z. (n.d.-b). </a:t>
            </a:r>
            <a:r>
              <a:rPr i="1" lang="en" sz="1000">
                <a:latin typeface="Times New Roman"/>
                <a:ea typeface="Times New Roman"/>
                <a:cs typeface="Times New Roman"/>
                <a:sym typeface="Times New Roman"/>
              </a:rPr>
              <a:t>Complexheatmap complete reference</a:t>
            </a:r>
            <a:r>
              <a:rPr lang="en" sz="1000">
                <a:latin typeface="Times New Roman"/>
                <a:ea typeface="Times New Roman"/>
                <a:cs typeface="Times New Roman"/>
                <a:sym typeface="Times New Roman"/>
              </a:rPr>
              <a:t>. About. https://jokergoo.github.io/ComplexHeatmap-reference/book/ </a:t>
            </a:r>
            <a:endParaRPr sz="1000">
              <a:latin typeface="Times New Roman"/>
              <a:ea typeface="Times New Roman"/>
              <a:cs typeface="Times New Roman"/>
              <a:sym typeface="Times New Roman"/>
            </a:endParaRPr>
          </a:p>
          <a:p>
            <a:pPr indent="-292100" lvl="0" marL="457200" rtl="0" algn="l">
              <a:lnSpc>
                <a:spcPct val="150000"/>
              </a:lnSpc>
              <a:spcBef>
                <a:spcPts val="0"/>
              </a:spcBef>
              <a:spcAft>
                <a:spcPts val="0"/>
              </a:spcAft>
              <a:buClr>
                <a:schemeClr val="accent1"/>
              </a:buClr>
              <a:buSzPts val="1000"/>
              <a:buFont typeface="Times New Roman"/>
              <a:buAutoNum type="arabicPeriod"/>
            </a:pPr>
            <a:r>
              <a:rPr lang="en" sz="1000">
                <a:latin typeface="Times New Roman"/>
                <a:ea typeface="Times New Roman"/>
                <a:cs typeface="Times New Roman"/>
                <a:sym typeface="Times New Roman"/>
              </a:rPr>
              <a:t>ISACA Journal. (2021). Risk Assessment and Analysis Methods.</a:t>
            </a:r>
            <a:endParaRPr sz="1000">
              <a:latin typeface="Times New Roman"/>
              <a:ea typeface="Times New Roman"/>
              <a:cs typeface="Times New Roman"/>
              <a:sym typeface="Times New Roman"/>
            </a:endParaRPr>
          </a:p>
          <a:p>
            <a:pPr indent="-292100" lvl="0" marL="457200" rtl="0" algn="l">
              <a:lnSpc>
                <a:spcPct val="150000"/>
              </a:lnSpc>
              <a:spcBef>
                <a:spcPts val="800"/>
              </a:spcBef>
              <a:spcAft>
                <a:spcPts val="0"/>
              </a:spcAft>
              <a:buClr>
                <a:schemeClr val="accent1"/>
              </a:buClr>
              <a:buSzPts val="1000"/>
              <a:buFont typeface="Times New Roman"/>
              <a:buAutoNum type="arabicPeriod"/>
            </a:pPr>
            <a:r>
              <a:rPr lang="en" sz="1000">
                <a:latin typeface="Times New Roman"/>
                <a:ea typeface="Times New Roman"/>
                <a:cs typeface="Times New Roman"/>
                <a:sym typeface="Times New Roman"/>
              </a:rPr>
              <a:t>Sandepudi, R. (2024). Predictive Analytics for Risk Management.</a:t>
            </a:r>
            <a:endParaRPr sz="1000">
              <a:latin typeface="Times New Roman"/>
              <a:ea typeface="Times New Roman"/>
              <a:cs typeface="Times New Roman"/>
              <a:sym typeface="Times New Roman"/>
            </a:endParaRPr>
          </a:p>
          <a:p>
            <a:pPr indent="-292100" lvl="0" marL="457200" rtl="0" algn="l">
              <a:lnSpc>
                <a:spcPct val="150000"/>
              </a:lnSpc>
              <a:spcBef>
                <a:spcPts val="800"/>
              </a:spcBef>
              <a:spcAft>
                <a:spcPts val="0"/>
              </a:spcAft>
              <a:buClr>
                <a:schemeClr val="accent1"/>
              </a:buClr>
              <a:buSzPts val="1000"/>
              <a:buFont typeface="Times New Roman"/>
              <a:buAutoNum type="arabicPeriod"/>
            </a:pPr>
            <a:r>
              <a:rPr lang="en" sz="1000">
                <a:latin typeface="Times New Roman"/>
                <a:ea typeface="Times New Roman"/>
                <a:cs typeface="Times New Roman"/>
                <a:sym typeface="Times New Roman"/>
              </a:rPr>
              <a:t>Stevens, D. (2024). The Importance of Integrated Risk Management Systems.</a:t>
            </a:r>
            <a:endParaRPr sz="1000">
              <a:latin typeface="Times New Roman"/>
              <a:ea typeface="Times New Roman"/>
              <a:cs typeface="Times New Roman"/>
              <a:sym typeface="Times New Roman"/>
            </a:endParaRPr>
          </a:p>
          <a:p>
            <a:pPr indent="-292100" lvl="0" marL="457200" rtl="0" algn="l">
              <a:lnSpc>
                <a:spcPct val="150000"/>
              </a:lnSpc>
              <a:spcBef>
                <a:spcPts val="800"/>
              </a:spcBef>
              <a:spcAft>
                <a:spcPts val="0"/>
              </a:spcAft>
              <a:buClr>
                <a:schemeClr val="accent1"/>
              </a:buClr>
              <a:buSzPts val="1000"/>
              <a:buFont typeface="Times New Roman"/>
              <a:buAutoNum type="arabicPeriod"/>
            </a:pPr>
            <a:r>
              <a:rPr lang="en" sz="1000">
                <a:latin typeface="Times New Roman"/>
                <a:ea typeface="Times New Roman"/>
                <a:cs typeface="Times New Roman"/>
                <a:sym typeface="Times New Roman"/>
              </a:rPr>
              <a:t>Simple-bar-chart-version-5-graph-c4d-3d-model-infographics-graph-bars-chart-pack - the pixel lab. (n.d.). https://www.thepixellab.net/infographics-graphs-and-charts-pack/simple-bar-chart-version-5-graph-c4d-3d-model-infographics-graph-bars-chart-pack </a:t>
            </a:r>
            <a:endParaRPr sz="1000">
              <a:latin typeface="Times New Roman"/>
              <a:ea typeface="Times New Roman"/>
              <a:cs typeface="Times New Roman"/>
              <a:sym typeface="Times New Roman"/>
            </a:endParaRPr>
          </a:p>
          <a:p>
            <a:pPr indent="-292100" lvl="0" marL="457200" rtl="0" algn="l">
              <a:lnSpc>
                <a:spcPct val="150000"/>
              </a:lnSpc>
              <a:spcBef>
                <a:spcPts val="0"/>
              </a:spcBef>
              <a:spcAft>
                <a:spcPts val="0"/>
              </a:spcAft>
              <a:buClr>
                <a:schemeClr val="accent1"/>
              </a:buClr>
              <a:buSzPts val="1000"/>
              <a:buFont typeface="Times New Roman"/>
              <a:buAutoNum type="arabicPeriod"/>
            </a:pPr>
            <a:r>
              <a:rPr i="1" lang="en" sz="1000">
                <a:latin typeface="Times New Roman"/>
                <a:ea typeface="Times New Roman"/>
                <a:cs typeface="Times New Roman"/>
                <a:sym typeface="Times New Roman"/>
              </a:rPr>
              <a:t>The risk matrix and sample risk assessment tables</a:t>
            </a:r>
            <a:r>
              <a:rPr lang="en" sz="1000">
                <a:latin typeface="Times New Roman"/>
                <a:ea typeface="Times New Roman"/>
                <a:cs typeface="Times New Roman"/>
                <a:sym typeface="Times New Roman"/>
              </a:rPr>
              <a:t>. studylib.net. (n.d.). https://studylib.net/doc/7239128/the-risk-matrix-and-sample-risk-assessment-tables </a:t>
            </a:r>
            <a:endParaRPr sz="1000">
              <a:latin typeface="Times New Roman"/>
              <a:ea typeface="Times New Roman"/>
              <a:cs typeface="Times New Roman"/>
              <a:sym typeface="Times New Roman"/>
            </a:endParaRPr>
          </a:p>
          <a:p>
            <a:pPr indent="-292100" lvl="0" marL="457200" rtl="0" algn="l">
              <a:lnSpc>
                <a:spcPct val="150000"/>
              </a:lnSpc>
              <a:spcBef>
                <a:spcPts val="0"/>
              </a:spcBef>
              <a:spcAft>
                <a:spcPts val="0"/>
              </a:spcAft>
              <a:buClr>
                <a:schemeClr val="accent1"/>
              </a:buClr>
              <a:buSzPts val="1000"/>
              <a:buFont typeface="Times New Roman"/>
              <a:buAutoNum type="arabicPeriod"/>
            </a:pPr>
            <a:r>
              <a:rPr lang="en" sz="1000">
                <a:solidFill>
                  <a:srgbClr val="1C1C1C"/>
                </a:solidFill>
                <a:highlight>
                  <a:srgbClr val="FFFFFF"/>
                </a:highlight>
                <a:latin typeface="Times New Roman"/>
                <a:ea typeface="Times New Roman"/>
                <a:cs typeface="Times New Roman"/>
                <a:sym typeface="Times New Roman"/>
              </a:rPr>
              <a:t>Girling, P. X. (2022). </a:t>
            </a:r>
            <a:r>
              <a:rPr i="1" lang="en" sz="1000">
                <a:solidFill>
                  <a:srgbClr val="1C1C1C"/>
                </a:solidFill>
                <a:highlight>
                  <a:srgbClr val="FFFFFF"/>
                </a:highlight>
                <a:latin typeface="Times New Roman"/>
                <a:ea typeface="Times New Roman"/>
                <a:cs typeface="Times New Roman"/>
                <a:sym typeface="Times New Roman"/>
              </a:rPr>
              <a:t>Operational Risk Management</a:t>
            </a:r>
            <a:r>
              <a:rPr lang="en" sz="1000">
                <a:solidFill>
                  <a:srgbClr val="1C1C1C"/>
                </a:solidFill>
                <a:highlight>
                  <a:srgbClr val="FFFFFF"/>
                </a:highlight>
                <a:latin typeface="Times New Roman"/>
                <a:ea typeface="Times New Roman"/>
                <a:cs typeface="Times New Roman"/>
                <a:sym typeface="Times New Roman"/>
              </a:rPr>
              <a:t> . Wiley Professional Development (P&amp;T). </a:t>
            </a:r>
            <a:r>
              <a:rPr lang="en" sz="1000" u="sng">
                <a:solidFill>
                  <a:srgbClr val="1155CC"/>
                </a:solidFill>
                <a:highlight>
                  <a:srgbClr val="FFFFFF"/>
                </a:highlight>
                <a:latin typeface="Times New Roman"/>
                <a:ea typeface="Times New Roman"/>
                <a:cs typeface="Times New Roman"/>
                <a:sym typeface="Times New Roman"/>
                <a:hlinkClick r:id="rId3">
                  <a:extLst>
                    <a:ext uri="{A12FA001-AC4F-418D-AE19-62706E023703}">
                      <ahyp:hlinkClr val="tx"/>
                    </a:ext>
                  </a:extLst>
                </a:hlinkClick>
              </a:rPr>
              <a:t>https://mbsdirect.vitalsource.com/books/9781119836056</a:t>
            </a:r>
            <a:endParaRPr sz="1000">
              <a:latin typeface="Times New Roman"/>
              <a:ea typeface="Times New Roman"/>
              <a:cs typeface="Times New Roman"/>
              <a:sym typeface="Times New Roman"/>
            </a:endParaRPr>
          </a:p>
        </p:txBody>
      </p:sp>
      <p:sp>
        <p:nvSpPr>
          <p:cNvPr id="369" name="Google Shape;369;p56"/>
          <p:cNvSpPr/>
          <p:nvPr/>
        </p:nvSpPr>
        <p:spPr>
          <a:xfrm>
            <a:off x="485750" y="487075"/>
            <a:ext cx="82200" cy="82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Hanken Grotesk Medium"/>
                <a:ea typeface="Hanken Grotesk Medium"/>
                <a:cs typeface="Hanken Grotesk Medium"/>
                <a:sym typeface="Hanken Grotesk Medium"/>
              </a:rPr>
              <a:t>      </a:t>
            </a:r>
            <a:endParaRPr>
              <a:latin typeface="Hanken Grotesk Medium"/>
              <a:ea typeface="Hanken Grotesk Medium"/>
              <a:cs typeface="Hanken Grotesk Medium"/>
              <a:sym typeface="Hanken Grotesk Medium"/>
            </a:endParaRPr>
          </a:p>
        </p:txBody>
      </p:sp>
      <p:sp>
        <p:nvSpPr>
          <p:cNvPr descr="chapter" id="370" name="Google Shape;370;p56"/>
          <p:cNvSpPr txBox="1"/>
          <p:nvPr>
            <p:ph idx="1" type="subTitle"/>
          </p:nvPr>
        </p:nvSpPr>
        <p:spPr>
          <a:xfrm>
            <a:off x="625600" y="365875"/>
            <a:ext cx="2467200" cy="3246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solidFill>
                  <a:schemeClr val="accent1"/>
                </a:solidFill>
                <a:latin typeface="Hanken Grotesk"/>
                <a:ea typeface="Hanken Grotesk"/>
                <a:cs typeface="Hanken Grotesk"/>
                <a:sym typeface="Hanken Grotesk"/>
              </a:rPr>
              <a:t>References</a:t>
            </a:r>
            <a:endParaRPr>
              <a:solidFill>
                <a:schemeClr val="accent1"/>
              </a:solidFill>
              <a:latin typeface="Hanken Grotesk"/>
              <a:ea typeface="Hanken Grotesk"/>
              <a:cs typeface="Hanken Grotesk"/>
              <a:sym typeface="Hanken Grotesk"/>
            </a:endParaRPr>
          </a:p>
        </p:txBody>
      </p:sp>
      <p:pic>
        <p:nvPicPr>
          <p:cNvPr descr="swappable_0" id="371" name="Google Shape;371;p56"/>
          <p:cNvPicPr preferRelativeResize="0"/>
          <p:nvPr/>
        </p:nvPicPr>
        <p:blipFill rotWithShape="1">
          <a:blip r:embed="rId4">
            <a:alphaModFix amt="66000"/>
          </a:blip>
          <a:srcRect b="14991" l="0" r="0" t="14984"/>
          <a:stretch/>
        </p:blipFill>
        <p:spPr>
          <a:xfrm>
            <a:off x="457200" y="1647825"/>
            <a:ext cx="2360627" cy="110172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pic>
        <p:nvPicPr>
          <p:cNvPr descr="swappable_0" id="376" name="Google Shape;376;p57"/>
          <p:cNvPicPr preferRelativeResize="0"/>
          <p:nvPr/>
        </p:nvPicPr>
        <p:blipFill rotWithShape="1">
          <a:blip r:embed="rId3">
            <a:alphaModFix/>
          </a:blip>
          <a:srcRect b="7468" l="17680" r="11256" t="7468"/>
          <a:stretch/>
        </p:blipFill>
        <p:spPr>
          <a:xfrm>
            <a:off x="0" y="0"/>
            <a:ext cx="2743824" cy="5143501"/>
          </a:xfrm>
          <a:prstGeom prst="rect">
            <a:avLst/>
          </a:prstGeom>
          <a:noFill/>
          <a:ln>
            <a:noFill/>
          </a:ln>
        </p:spPr>
      </p:pic>
      <p:sp>
        <p:nvSpPr>
          <p:cNvPr descr="title" id="377" name="Google Shape;377;p57"/>
          <p:cNvSpPr txBox="1"/>
          <p:nvPr>
            <p:ph type="title"/>
          </p:nvPr>
        </p:nvSpPr>
        <p:spPr>
          <a:xfrm>
            <a:off x="3422975" y="497250"/>
            <a:ext cx="5256900" cy="549900"/>
          </a:xfrm>
          <a:prstGeom prst="rect">
            <a:avLst/>
          </a:prstGeom>
        </p:spPr>
        <p:txBody>
          <a:bodyPr anchorCtr="0" anchor="t" bIns="91425" lIns="0" spcFirstLastPara="1" rIns="0" wrap="square" tIns="91425">
            <a:noAutofit/>
          </a:bodyPr>
          <a:lstStyle/>
          <a:p>
            <a:pPr indent="0" lvl="0" marL="0" rtl="0" algn="l">
              <a:spcBef>
                <a:spcPts val="0"/>
              </a:spcBef>
              <a:spcAft>
                <a:spcPts val="0"/>
              </a:spcAft>
              <a:buNone/>
            </a:pPr>
            <a:r>
              <a:rPr lang="en"/>
              <a:t>Thank You</a:t>
            </a:r>
            <a:endParaRPr/>
          </a:p>
        </p:txBody>
      </p:sp>
      <p:sp>
        <p:nvSpPr>
          <p:cNvPr descr="detail_0" id="378" name="Google Shape;378;p57"/>
          <p:cNvSpPr txBox="1"/>
          <p:nvPr>
            <p:ph idx="2" type="body"/>
          </p:nvPr>
        </p:nvSpPr>
        <p:spPr>
          <a:xfrm>
            <a:off x="3422975" y="1047150"/>
            <a:ext cx="5256900" cy="3659100"/>
          </a:xfrm>
          <a:prstGeom prst="rect">
            <a:avLst/>
          </a:prstGeom>
        </p:spPr>
        <p:txBody>
          <a:bodyPr anchorCtr="0" anchor="ctr" bIns="91425" lIns="0" spcFirstLastPara="1" rIns="91425" wrap="square" tIns="91425">
            <a:noAutofit/>
          </a:bodyPr>
          <a:lstStyle/>
          <a:p>
            <a:pPr indent="0" lvl="0" marL="0" rtl="0" algn="l">
              <a:lnSpc>
                <a:spcPct val="150000"/>
              </a:lnSpc>
              <a:spcBef>
                <a:spcPts val="0"/>
              </a:spcBef>
              <a:spcAft>
                <a:spcPts val="0"/>
              </a:spcAft>
              <a:buNone/>
            </a:pPr>
            <a:r>
              <a:rPr lang="en" sz="1200"/>
              <a:t>Thank you for your attention and engagement throughout this presentation.</a:t>
            </a:r>
            <a:endParaRPr sz="1200"/>
          </a:p>
          <a:p>
            <a:pPr indent="0" lvl="0" marL="0" rtl="0" algn="l">
              <a:lnSpc>
                <a:spcPct val="150000"/>
              </a:lnSpc>
              <a:spcBef>
                <a:spcPts val="2000"/>
              </a:spcBef>
              <a:spcAft>
                <a:spcPts val="0"/>
              </a:spcAft>
              <a:buNone/>
            </a:pPr>
            <a:r>
              <a:rPr lang="en" sz="1200"/>
              <a:t>For further inquiries or additional information, please feel free to reach out to me at:</a:t>
            </a:r>
            <a:endParaRPr sz="1200"/>
          </a:p>
          <a:p>
            <a:pPr indent="0" lvl="0" marL="0" rtl="0" algn="l">
              <a:lnSpc>
                <a:spcPct val="150000"/>
              </a:lnSpc>
              <a:spcBef>
                <a:spcPts val="2000"/>
              </a:spcBef>
              <a:spcAft>
                <a:spcPts val="0"/>
              </a:spcAft>
              <a:buNone/>
            </a:pPr>
            <a:r>
              <a:rPr lang="en" sz="1200"/>
              <a:t>Rachel Goldsbury</a:t>
            </a:r>
            <a:endParaRPr sz="1200"/>
          </a:p>
          <a:p>
            <a:pPr indent="0" lvl="0" marL="0" rtl="0" algn="l">
              <a:lnSpc>
                <a:spcPct val="150000"/>
              </a:lnSpc>
              <a:spcBef>
                <a:spcPts val="2000"/>
              </a:spcBef>
              <a:spcAft>
                <a:spcPts val="2000"/>
              </a:spcAft>
              <a:buNone/>
            </a:pPr>
            <a:r>
              <a:rPr lang="en" sz="1200"/>
              <a:t>Email: rachel.goldsbury@SNHU.edu</a:t>
            </a:r>
            <a:endParaRPr sz="1200"/>
          </a:p>
        </p:txBody>
      </p:sp>
      <p:sp>
        <p:nvSpPr>
          <p:cNvPr descr="chapter" id="379" name="Google Shape;379;p57"/>
          <p:cNvSpPr txBox="1"/>
          <p:nvPr>
            <p:ph idx="1" type="subTitle"/>
          </p:nvPr>
        </p:nvSpPr>
        <p:spPr>
          <a:xfrm>
            <a:off x="3568272" y="300747"/>
            <a:ext cx="2467200" cy="3108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solidFill>
                  <a:schemeClr val="accent1"/>
                </a:solidFill>
                <a:latin typeface="Hanken Grotesk"/>
                <a:ea typeface="Hanken Grotesk"/>
                <a:cs typeface="Hanken Grotesk"/>
                <a:sym typeface="Hanken Grotesk"/>
              </a:rPr>
              <a:t>Conclusion</a:t>
            </a:r>
            <a:endParaRPr>
              <a:solidFill>
                <a:schemeClr val="accent1"/>
              </a:solidFill>
              <a:latin typeface="Hanken Grotesk"/>
              <a:ea typeface="Hanken Grotesk"/>
              <a:cs typeface="Hanken Grotesk"/>
              <a:sym typeface="Hanken Grotesk"/>
            </a:endParaRPr>
          </a:p>
        </p:txBody>
      </p:sp>
      <p:sp>
        <p:nvSpPr>
          <p:cNvPr id="380" name="Google Shape;380;p57"/>
          <p:cNvSpPr/>
          <p:nvPr/>
        </p:nvSpPr>
        <p:spPr>
          <a:xfrm>
            <a:off x="3434897" y="415047"/>
            <a:ext cx="82200" cy="82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Hanken Grotesk Medium"/>
                <a:ea typeface="Hanken Grotesk Medium"/>
                <a:cs typeface="Hanken Grotesk Medium"/>
                <a:sym typeface="Hanken Grotesk Medium"/>
              </a:rPr>
              <a:t>      </a:t>
            </a:r>
            <a:endParaRPr>
              <a:latin typeface="Hanken Grotesk Medium"/>
              <a:ea typeface="Hanken Grotesk Medium"/>
              <a:cs typeface="Hanken Grotesk Medium"/>
              <a:sym typeface="Hanken Grotesk Medium"/>
            </a:endParaRPr>
          </a:p>
        </p:txBody>
      </p:sp>
      <p:sp>
        <p:nvSpPr>
          <p:cNvPr descr="swappable_1" id="381" name="Google Shape;381;p57"/>
          <p:cNvSpPr/>
          <p:nvPr/>
        </p:nvSpPr>
        <p:spPr>
          <a:xfrm>
            <a:off x="1012425" y="1598550"/>
            <a:ext cx="1946400" cy="1946400"/>
          </a:xfrm>
          <a:prstGeom prst="ellipse">
            <a:avLst/>
          </a:prstGeom>
          <a:solidFill>
            <a:srgbClr val="D1AC00">
              <a:alpha val="5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anken Grotesk Medium"/>
              <a:ea typeface="Hanken Grotesk Medium"/>
              <a:cs typeface="Hanken Grotesk Medium"/>
              <a:sym typeface="Hanken Grotesk Medium"/>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184" name="Shape 184"/>
        <p:cNvGrpSpPr/>
        <p:nvPr/>
      </p:nvGrpSpPr>
      <p:grpSpPr>
        <a:xfrm>
          <a:off x="0" y="0"/>
          <a:ext cx="0" cy="0"/>
          <a:chOff x="0" y="0"/>
          <a:chExt cx="0" cy="0"/>
        </a:xfrm>
      </p:grpSpPr>
      <p:sp>
        <p:nvSpPr>
          <p:cNvPr descr="detail_0" id="185" name="Google Shape;185;p40"/>
          <p:cNvSpPr txBox="1"/>
          <p:nvPr>
            <p:ph idx="2" type="body"/>
          </p:nvPr>
        </p:nvSpPr>
        <p:spPr>
          <a:xfrm>
            <a:off x="1711325" y="1835075"/>
            <a:ext cx="6962100" cy="2855400"/>
          </a:xfrm>
          <a:prstGeom prst="rect">
            <a:avLst/>
          </a:prstGeom>
        </p:spPr>
        <p:txBody>
          <a:bodyPr anchorCtr="0" anchor="b" bIns="91425" lIns="0" spcFirstLastPara="1" rIns="91425" wrap="square" tIns="91425">
            <a:noAutofit/>
          </a:bodyPr>
          <a:lstStyle/>
          <a:p>
            <a:pPr indent="0" lvl="0" marL="0" rtl="0" algn="l">
              <a:lnSpc>
                <a:spcPct val="115000"/>
              </a:lnSpc>
              <a:spcBef>
                <a:spcPts val="0"/>
              </a:spcBef>
              <a:spcAft>
                <a:spcPts val="0"/>
              </a:spcAft>
              <a:buNone/>
            </a:pPr>
            <a:r>
              <a:rPr lang="en" sz="1200">
                <a:solidFill>
                  <a:schemeClr val="lt1"/>
                </a:solidFill>
              </a:rPr>
              <a:t>Enhancing Risk Management with Data Analytics and ERM Tools at Company XYZ</a:t>
            </a:r>
            <a:endParaRPr sz="1200">
              <a:solidFill>
                <a:schemeClr val="lt1"/>
              </a:solidFill>
            </a:endParaRPr>
          </a:p>
          <a:p>
            <a:pPr indent="0" lvl="0" marL="0" rtl="0" algn="l">
              <a:lnSpc>
                <a:spcPct val="115000"/>
              </a:lnSpc>
              <a:spcBef>
                <a:spcPts val="2000"/>
              </a:spcBef>
              <a:spcAft>
                <a:spcPts val="0"/>
              </a:spcAft>
              <a:buNone/>
            </a:pPr>
            <a:r>
              <a:rPr lang="en" sz="1200">
                <a:solidFill>
                  <a:schemeClr val="lt1"/>
                </a:solidFill>
              </a:rPr>
              <a:t>Presentation to Stockholders</a:t>
            </a:r>
            <a:endParaRPr sz="1200">
              <a:solidFill>
                <a:schemeClr val="lt1"/>
              </a:solidFill>
            </a:endParaRPr>
          </a:p>
          <a:p>
            <a:pPr indent="0" lvl="0" marL="0" rtl="0" algn="l">
              <a:lnSpc>
                <a:spcPct val="115000"/>
              </a:lnSpc>
              <a:spcBef>
                <a:spcPts val="2000"/>
              </a:spcBef>
              <a:spcAft>
                <a:spcPts val="0"/>
              </a:spcAft>
              <a:buNone/>
            </a:pPr>
            <a:r>
              <a:rPr lang="en" sz="1200">
                <a:solidFill>
                  <a:schemeClr val="lt1"/>
                </a:solidFill>
              </a:rPr>
              <a:t>Date: September 15th, 2024</a:t>
            </a:r>
            <a:endParaRPr sz="1200">
              <a:solidFill>
                <a:schemeClr val="lt1"/>
              </a:solidFill>
            </a:endParaRPr>
          </a:p>
          <a:p>
            <a:pPr indent="0" lvl="0" marL="0" rtl="0" algn="l">
              <a:lnSpc>
                <a:spcPct val="115000"/>
              </a:lnSpc>
              <a:spcBef>
                <a:spcPts val="2000"/>
              </a:spcBef>
              <a:spcAft>
                <a:spcPts val="0"/>
              </a:spcAft>
              <a:buNone/>
            </a:pPr>
            <a:r>
              <a:rPr lang="en" sz="1200">
                <a:solidFill>
                  <a:schemeClr val="lt1"/>
                </a:solidFill>
              </a:rPr>
              <a:t>Presenter: Rachel Goldsbury</a:t>
            </a:r>
            <a:endParaRPr sz="1200">
              <a:solidFill>
                <a:schemeClr val="lt1"/>
              </a:solidFill>
            </a:endParaRPr>
          </a:p>
          <a:p>
            <a:pPr indent="0" lvl="0" marL="0" rtl="0" algn="l">
              <a:lnSpc>
                <a:spcPct val="115000"/>
              </a:lnSpc>
              <a:spcBef>
                <a:spcPts val="2000"/>
              </a:spcBef>
              <a:spcAft>
                <a:spcPts val="2000"/>
              </a:spcAft>
              <a:buNone/>
            </a:pPr>
            <a:r>
              <a:t/>
            </a:r>
            <a:endParaRPr sz="1200">
              <a:solidFill>
                <a:schemeClr val="lt1"/>
              </a:solidFill>
            </a:endParaRPr>
          </a:p>
        </p:txBody>
      </p:sp>
      <p:sp>
        <p:nvSpPr>
          <p:cNvPr id="186" name="Google Shape;186;p40"/>
          <p:cNvSpPr/>
          <p:nvPr/>
        </p:nvSpPr>
        <p:spPr>
          <a:xfrm>
            <a:off x="7729027" y="368601"/>
            <a:ext cx="976800" cy="9768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anken Grotesk Medium"/>
              <a:ea typeface="Hanken Grotesk Medium"/>
              <a:cs typeface="Hanken Grotesk Medium"/>
              <a:sym typeface="Hanken Grotesk Medium"/>
            </a:endParaRPr>
          </a:p>
        </p:txBody>
      </p:sp>
      <p:pic>
        <p:nvPicPr>
          <p:cNvPr descr="swappable_0" id="187" name="Google Shape;187;p40"/>
          <p:cNvPicPr preferRelativeResize="0"/>
          <p:nvPr/>
        </p:nvPicPr>
        <p:blipFill rotWithShape="1">
          <a:blip r:embed="rId3">
            <a:alphaModFix amt="35000"/>
          </a:blip>
          <a:srcRect b="34835" l="0" r="0" t="34838"/>
          <a:stretch/>
        </p:blipFill>
        <p:spPr>
          <a:xfrm>
            <a:off x="6112894" y="613711"/>
            <a:ext cx="2347780" cy="1068242"/>
          </a:xfrm>
          <a:prstGeom prst="rect">
            <a:avLst/>
          </a:prstGeom>
          <a:noFill/>
          <a:ln>
            <a:noFill/>
          </a:ln>
        </p:spPr>
      </p:pic>
      <p:sp>
        <p:nvSpPr>
          <p:cNvPr descr="title" id="188" name="Google Shape;188;p40"/>
          <p:cNvSpPr txBox="1"/>
          <p:nvPr>
            <p:ph type="title"/>
          </p:nvPr>
        </p:nvSpPr>
        <p:spPr>
          <a:xfrm>
            <a:off x="457200" y="639500"/>
            <a:ext cx="4107000" cy="987600"/>
          </a:xfrm>
          <a:prstGeom prst="rect">
            <a:avLst/>
          </a:prstGeom>
        </p:spPr>
        <p:txBody>
          <a:bodyPr anchorCtr="0" anchor="t" bIns="91425" lIns="0" spcFirstLastPara="1" rIns="0" wrap="square" tIns="91425">
            <a:noAutofit/>
          </a:bodyPr>
          <a:lstStyle/>
          <a:p>
            <a:pPr indent="0" lvl="0" marL="0" rtl="0" algn="l">
              <a:lnSpc>
                <a:spcPct val="100000"/>
              </a:lnSpc>
              <a:spcBef>
                <a:spcPts val="0"/>
              </a:spcBef>
              <a:spcAft>
                <a:spcPts val="0"/>
              </a:spcAft>
              <a:buNone/>
            </a:pPr>
            <a:r>
              <a:rPr lang="en" sz="3200">
                <a:solidFill>
                  <a:schemeClr val="lt1"/>
                </a:solidFill>
              </a:rPr>
              <a:t>Title Slide</a:t>
            </a:r>
            <a:endParaRPr sz="3200">
              <a:solidFill>
                <a:schemeClr val="lt1"/>
              </a:solidFill>
            </a:endParaRPr>
          </a:p>
        </p:txBody>
      </p:sp>
      <p:sp>
        <p:nvSpPr>
          <p:cNvPr id="189" name="Google Shape;189;p40"/>
          <p:cNvSpPr/>
          <p:nvPr/>
        </p:nvSpPr>
        <p:spPr>
          <a:xfrm>
            <a:off x="485750" y="489800"/>
            <a:ext cx="82200" cy="82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2"/>
                </a:solidFill>
                <a:latin typeface="Hanken Grotesk Medium"/>
                <a:ea typeface="Hanken Grotesk Medium"/>
                <a:cs typeface="Hanken Grotesk Medium"/>
                <a:sym typeface="Hanken Grotesk Medium"/>
              </a:rPr>
              <a:t>      </a:t>
            </a:r>
            <a:endParaRPr>
              <a:solidFill>
                <a:schemeClr val="lt2"/>
              </a:solidFill>
              <a:latin typeface="Hanken Grotesk Medium"/>
              <a:ea typeface="Hanken Grotesk Medium"/>
              <a:cs typeface="Hanken Grotesk Medium"/>
              <a:sym typeface="Hanken Grotesk Medium"/>
            </a:endParaRPr>
          </a:p>
        </p:txBody>
      </p:sp>
      <p:sp>
        <p:nvSpPr>
          <p:cNvPr descr="chapter" id="190" name="Google Shape;190;p40"/>
          <p:cNvSpPr txBox="1"/>
          <p:nvPr>
            <p:ph idx="1" type="subTitle"/>
          </p:nvPr>
        </p:nvSpPr>
        <p:spPr>
          <a:xfrm>
            <a:off x="625600" y="368600"/>
            <a:ext cx="2467200" cy="3246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solidFill>
                  <a:schemeClr val="lt1"/>
                </a:solidFill>
                <a:latin typeface="Hanken Grotesk"/>
                <a:ea typeface="Hanken Grotesk"/>
                <a:cs typeface="Hanken Grotesk"/>
                <a:sym typeface="Hanken Grotesk"/>
              </a:rPr>
              <a:t>Introduction</a:t>
            </a:r>
            <a:endParaRPr>
              <a:solidFill>
                <a:schemeClr val="lt1"/>
              </a:solidFill>
              <a:latin typeface="Hanken Grotesk"/>
              <a:ea typeface="Hanken Grotesk"/>
              <a:cs typeface="Hanken Grotesk"/>
              <a:sym typeface="Hanken Grotesk"/>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85" name="Shape 385"/>
        <p:cNvGrpSpPr/>
        <p:nvPr/>
      </p:nvGrpSpPr>
      <p:grpSpPr>
        <a:xfrm>
          <a:off x="0" y="0"/>
          <a:ext cx="0" cy="0"/>
          <a:chOff x="0" y="0"/>
          <a:chExt cx="0" cy="0"/>
        </a:xfrm>
      </p:grpSpPr>
      <p:sp>
        <p:nvSpPr>
          <p:cNvPr id="386" name="Google Shape;386;p58"/>
          <p:cNvSpPr txBox="1"/>
          <p:nvPr>
            <p:ph type="title"/>
          </p:nvPr>
        </p:nvSpPr>
        <p:spPr>
          <a:xfrm>
            <a:off x="3857913" y="2965850"/>
            <a:ext cx="4107000" cy="539700"/>
          </a:xfrm>
          <a:prstGeom prst="rect">
            <a:avLst/>
          </a:prstGeom>
        </p:spPr>
        <p:txBody>
          <a:bodyPr anchorCtr="0" anchor="t" bIns="91425" lIns="0" spcFirstLastPara="1" rIns="0" wrap="square" tIns="91425">
            <a:noAutofit/>
          </a:bodyPr>
          <a:lstStyle/>
          <a:p>
            <a:pPr indent="0" lvl="0" marL="0" rtl="0" algn="l">
              <a:lnSpc>
                <a:spcPct val="100000"/>
              </a:lnSpc>
              <a:spcBef>
                <a:spcPts val="0"/>
              </a:spcBef>
              <a:spcAft>
                <a:spcPts val="0"/>
              </a:spcAft>
              <a:buNone/>
            </a:pPr>
            <a:r>
              <a:rPr lang="en" sz="4100">
                <a:solidFill>
                  <a:schemeClr val="lt1"/>
                </a:solidFill>
              </a:rPr>
              <a:t>Thank you</a:t>
            </a:r>
            <a:r>
              <a:rPr lang="en" sz="4100">
                <a:solidFill>
                  <a:schemeClr val="accent1"/>
                </a:solidFill>
              </a:rPr>
              <a:t>.</a:t>
            </a:r>
            <a:endParaRPr sz="4100">
              <a:solidFill>
                <a:schemeClr val="accent1"/>
              </a:solidFill>
            </a:endParaRPr>
          </a:p>
        </p:txBody>
      </p:sp>
      <p:sp>
        <p:nvSpPr>
          <p:cNvPr id="387" name="Google Shape;387;p58"/>
          <p:cNvSpPr/>
          <p:nvPr/>
        </p:nvSpPr>
        <p:spPr>
          <a:xfrm>
            <a:off x="2696612" y="915600"/>
            <a:ext cx="1248600" cy="12486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anken Grotesk Medium"/>
              <a:ea typeface="Hanken Grotesk Medium"/>
              <a:cs typeface="Hanken Grotesk Medium"/>
              <a:sym typeface="Hanken Grotesk Medium"/>
            </a:endParaRPr>
          </a:p>
        </p:txBody>
      </p:sp>
      <p:pic>
        <p:nvPicPr>
          <p:cNvPr id="388" name="Google Shape;388;p58"/>
          <p:cNvPicPr preferRelativeResize="0"/>
          <p:nvPr>
            <p:ph idx="2" type="pic"/>
          </p:nvPr>
        </p:nvPicPr>
        <p:blipFill rotWithShape="1">
          <a:blip r:embed="rId3">
            <a:alphaModFix amt="81000"/>
          </a:blip>
          <a:srcRect b="16641" l="0" r="0" t="16634"/>
          <a:stretch/>
        </p:blipFill>
        <p:spPr>
          <a:xfrm>
            <a:off x="1179088" y="1092650"/>
            <a:ext cx="2378400" cy="18732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pic>
        <p:nvPicPr>
          <p:cNvPr descr="swappable_0" id="195" name="Google Shape;195;p41"/>
          <p:cNvPicPr preferRelativeResize="0"/>
          <p:nvPr/>
        </p:nvPicPr>
        <p:blipFill rotWithShape="1">
          <a:blip r:embed="rId3">
            <a:alphaModFix amt="60000"/>
          </a:blip>
          <a:srcRect b="23100" l="0" r="35757" t="0"/>
          <a:stretch/>
        </p:blipFill>
        <p:spPr>
          <a:xfrm>
            <a:off x="0" y="0"/>
            <a:ext cx="2743824" cy="5143501"/>
          </a:xfrm>
          <a:prstGeom prst="rect">
            <a:avLst/>
          </a:prstGeom>
          <a:noFill/>
          <a:ln>
            <a:noFill/>
          </a:ln>
        </p:spPr>
      </p:pic>
      <p:sp>
        <p:nvSpPr>
          <p:cNvPr descr="title" id="196" name="Google Shape;196;p41"/>
          <p:cNvSpPr txBox="1"/>
          <p:nvPr>
            <p:ph type="title"/>
          </p:nvPr>
        </p:nvSpPr>
        <p:spPr>
          <a:xfrm>
            <a:off x="3422975" y="497250"/>
            <a:ext cx="5256900" cy="549900"/>
          </a:xfrm>
          <a:prstGeom prst="rect">
            <a:avLst/>
          </a:prstGeom>
        </p:spPr>
        <p:txBody>
          <a:bodyPr anchorCtr="0" anchor="t" bIns="91425" lIns="0" spcFirstLastPara="1" rIns="0" wrap="square" tIns="91425">
            <a:noAutofit/>
          </a:bodyPr>
          <a:lstStyle/>
          <a:p>
            <a:pPr indent="0" lvl="0" marL="0" rtl="0" algn="l">
              <a:spcBef>
                <a:spcPts val="0"/>
              </a:spcBef>
              <a:spcAft>
                <a:spcPts val="0"/>
              </a:spcAft>
              <a:buNone/>
            </a:pPr>
            <a:r>
              <a:rPr lang="en"/>
              <a:t>Introduction</a:t>
            </a:r>
            <a:endParaRPr/>
          </a:p>
        </p:txBody>
      </p:sp>
      <p:sp>
        <p:nvSpPr>
          <p:cNvPr descr="detail_0" id="197" name="Google Shape;197;p41"/>
          <p:cNvSpPr txBox="1"/>
          <p:nvPr>
            <p:ph idx="2" type="body"/>
          </p:nvPr>
        </p:nvSpPr>
        <p:spPr>
          <a:xfrm>
            <a:off x="3422975" y="1047150"/>
            <a:ext cx="5256900" cy="3659100"/>
          </a:xfrm>
          <a:prstGeom prst="rect">
            <a:avLst/>
          </a:prstGeom>
        </p:spPr>
        <p:txBody>
          <a:bodyPr anchorCtr="0" anchor="ctr" bIns="91425" lIns="0" spcFirstLastPara="1" rIns="91425" wrap="square" tIns="91425">
            <a:noAutofit/>
          </a:bodyPr>
          <a:lstStyle/>
          <a:p>
            <a:pPr indent="0" lvl="0" marL="0" rtl="0" algn="l">
              <a:lnSpc>
                <a:spcPct val="150000"/>
              </a:lnSpc>
              <a:spcBef>
                <a:spcPts val="0"/>
              </a:spcBef>
              <a:spcAft>
                <a:spcPts val="0"/>
              </a:spcAft>
              <a:buNone/>
            </a:pPr>
            <a:r>
              <a:rPr lang="en" sz="1200"/>
              <a:t>The objective of this presentation is to present Company XYZ’s risk management challenges, proposed solutions, and the benefits of data analytics in enhancing risk assessment and management.</a:t>
            </a:r>
            <a:endParaRPr sz="1200"/>
          </a:p>
          <a:p>
            <a:pPr indent="0" lvl="0" marL="0" rtl="0" algn="l">
              <a:lnSpc>
                <a:spcPct val="150000"/>
              </a:lnSpc>
              <a:spcBef>
                <a:spcPts val="2000"/>
              </a:spcBef>
              <a:spcAft>
                <a:spcPts val="2000"/>
              </a:spcAft>
              <a:buNone/>
            </a:pPr>
            <a:r>
              <a:rPr lang="en" sz="1200"/>
              <a:t>There is a significant need for improved risk management and data analytics.</a:t>
            </a:r>
            <a:endParaRPr sz="1200"/>
          </a:p>
        </p:txBody>
      </p:sp>
      <p:sp>
        <p:nvSpPr>
          <p:cNvPr descr="chapter" id="198" name="Google Shape;198;p41"/>
          <p:cNvSpPr txBox="1"/>
          <p:nvPr>
            <p:ph idx="1" type="subTitle"/>
          </p:nvPr>
        </p:nvSpPr>
        <p:spPr>
          <a:xfrm>
            <a:off x="3568272" y="300747"/>
            <a:ext cx="2467200" cy="3108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solidFill>
                  <a:schemeClr val="accent1"/>
                </a:solidFill>
                <a:latin typeface="Hanken Grotesk"/>
                <a:ea typeface="Hanken Grotesk"/>
                <a:cs typeface="Hanken Grotesk"/>
                <a:sym typeface="Hanken Grotesk"/>
              </a:rPr>
              <a:t>Objective</a:t>
            </a:r>
            <a:endParaRPr>
              <a:solidFill>
                <a:schemeClr val="accent1"/>
              </a:solidFill>
              <a:latin typeface="Hanken Grotesk"/>
              <a:ea typeface="Hanken Grotesk"/>
              <a:cs typeface="Hanken Grotesk"/>
              <a:sym typeface="Hanken Grotesk"/>
            </a:endParaRPr>
          </a:p>
        </p:txBody>
      </p:sp>
      <p:sp>
        <p:nvSpPr>
          <p:cNvPr id="199" name="Google Shape;199;p41"/>
          <p:cNvSpPr/>
          <p:nvPr/>
        </p:nvSpPr>
        <p:spPr>
          <a:xfrm>
            <a:off x="3434897" y="415047"/>
            <a:ext cx="82200" cy="82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Hanken Grotesk Medium"/>
                <a:ea typeface="Hanken Grotesk Medium"/>
                <a:cs typeface="Hanken Grotesk Medium"/>
                <a:sym typeface="Hanken Grotesk Medium"/>
              </a:rPr>
              <a:t>      </a:t>
            </a:r>
            <a:endParaRPr>
              <a:latin typeface="Hanken Grotesk Medium"/>
              <a:ea typeface="Hanken Grotesk Medium"/>
              <a:cs typeface="Hanken Grotesk Medium"/>
              <a:sym typeface="Hanken Grotesk Medium"/>
            </a:endParaRPr>
          </a:p>
        </p:txBody>
      </p:sp>
      <p:sp>
        <p:nvSpPr>
          <p:cNvPr descr="swappable_1" id="200" name="Google Shape;200;p41"/>
          <p:cNvSpPr/>
          <p:nvPr/>
        </p:nvSpPr>
        <p:spPr>
          <a:xfrm>
            <a:off x="151799" y="1099950"/>
            <a:ext cx="2943600" cy="2943600"/>
          </a:xfrm>
          <a:prstGeom prst="ellipse">
            <a:avLst/>
          </a:prstGeom>
          <a:solidFill>
            <a:srgbClr val="736CED">
              <a:alpha val="25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anken Grotesk Medium"/>
              <a:ea typeface="Hanken Grotesk Medium"/>
              <a:cs typeface="Hanken Grotesk Medium"/>
              <a:sym typeface="Hanken Grotesk Medium"/>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pic>
        <p:nvPicPr>
          <p:cNvPr descr="swappable_0" id="205" name="Google Shape;205;p42"/>
          <p:cNvPicPr preferRelativeResize="0"/>
          <p:nvPr/>
        </p:nvPicPr>
        <p:blipFill rotWithShape="1">
          <a:blip r:embed="rId3">
            <a:alphaModFix amt="64000"/>
          </a:blip>
          <a:srcRect b="13556" l="0" r="0" t="13556"/>
          <a:stretch/>
        </p:blipFill>
        <p:spPr>
          <a:xfrm>
            <a:off x="457200" y="1102025"/>
            <a:ext cx="3971180" cy="1643128"/>
          </a:xfrm>
          <a:prstGeom prst="rect">
            <a:avLst/>
          </a:prstGeom>
          <a:noFill/>
          <a:ln>
            <a:noFill/>
          </a:ln>
        </p:spPr>
      </p:pic>
      <p:pic>
        <p:nvPicPr>
          <p:cNvPr descr="swappable_1" id="206" name="Google Shape;206;p42"/>
          <p:cNvPicPr preferRelativeResize="0"/>
          <p:nvPr/>
        </p:nvPicPr>
        <p:blipFill rotWithShape="1">
          <a:blip r:embed="rId4">
            <a:alphaModFix amt="64000"/>
          </a:blip>
          <a:srcRect b="1534" l="9639" r="4220" t="45905"/>
          <a:stretch/>
        </p:blipFill>
        <p:spPr>
          <a:xfrm>
            <a:off x="4689071" y="1102034"/>
            <a:ext cx="3971180" cy="1643127"/>
          </a:xfrm>
          <a:prstGeom prst="rect">
            <a:avLst/>
          </a:prstGeom>
          <a:noFill/>
          <a:ln>
            <a:noFill/>
          </a:ln>
        </p:spPr>
      </p:pic>
      <p:sp>
        <p:nvSpPr>
          <p:cNvPr descr="title" id="207" name="Google Shape;207;p42"/>
          <p:cNvSpPr txBox="1"/>
          <p:nvPr>
            <p:ph type="title"/>
          </p:nvPr>
        </p:nvSpPr>
        <p:spPr>
          <a:xfrm>
            <a:off x="457200" y="496300"/>
            <a:ext cx="7782900" cy="419400"/>
          </a:xfrm>
          <a:prstGeom prst="rect">
            <a:avLst/>
          </a:prstGeom>
        </p:spPr>
        <p:txBody>
          <a:bodyPr anchorCtr="0" anchor="b" bIns="91425" lIns="0" spcFirstLastPara="1" rIns="0" wrap="square" tIns="91425">
            <a:noAutofit/>
          </a:bodyPr>
          <a:lstStyle/>
          <a:p>
            <a:pPr indent="0" lvl="0" marL="0" rtl="0" algn="l">
              <a:spcBef>
                <a:spcPts val="0"/>
              </a:spcBef>
              <a:spcAft>
                <a:spcPts val="0"/>
              </a:spcAft>
              <a:buNone/>
            </a:pPr>
            <a:r>
              <a:rPr lang="en"/>
              <a:t>Organizational Background and Goals</a:t>
            </a:r>
            <a:endParaRPr/>
          </a:p>
        </p:txBody>
      </p:sp>
      <p:sp>
        <p:nvSpPr>
          <p:cNvPr descr="header_0" id="208" name="Google Shape;208;p42"/>
          <p:cNvSpPr txBox="1"/>
          <p:nvPr>
            <p:ph idx="4" type="subTitle"/>
          </p:nvPr>
        </p:nvSpPr>
        <p:spPr>
          <a:xfrm>
            <a:off x="457200" y="2807425"/>
            <a:ext cx="3971100" cy="4194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solidFill>
                  <a:schemeClr val="accent1"/>
                </a:solidFill>
              </a:rPr>
              <a:t>Company Overview and Challenges</a:t>
            </a:r>
            <a:endParaRPr>
              <a:solidFill>
                <a:schemeClr val="accent1"/>
              </a:solidFill>
            </a:endParaRPr>
          </a:p>
        </p:txBody>
      </p:sp>
      <p:sp>
        <p:nvSpPr>
          <p:cNvPr descr="header_1" id="209" name="Google Shape;209;p42"/>
          <p:cNvSpPr txBox="1"/>
          <p:nvPr>
            <p:ph idx="3" type="subTitle"/>
          </p:nvPr>
        </p:nvSpPr>
        <p:spPr>
          <a:xfrm>
            <a:off x="4689075" y="2807425"/>
            <a:ext cx="3971100" cy="4194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1200">
                <a:solidFill>
                  <a:schemeClr val="accent1"/>
                </a:solidFill>
              </a:rPr>
              <a:t>Goals for Risk Management</a:t>
            </a:r>
            <a:endParaRPr sz="1200">
              <a:solidFill>
                <a:schemeClr val="accent1"/>
              </a:solidFill>
            </a:endParaRPr>
          </a:p>
        </p:txBody>
      </p:sp>
      <p:sp>
        <p:nvSpPr>
          <p:cNvPr descr="detail_0" id="210" name="Google Shape;210;p42"/>
          <p:cNvSpPr txBox="1"/>
          <p:nvPr>
            <p:ph idx="1" type="body"/>
          </p:nvPr>
        </p:nvSpPr>
        <p:spPr>
          <a:xfrm>
            <a:off x="457200" y="3226825"/>
            <a:ext cx="3971100" cy="1569600"/>
          </a:xfrm>
          <a:prstGeom prst="rect">
            <a:avLst/>
          </a:prstGeom>
        </p:spPr>
        <p:txBody>
          <a:bodyPr anchorCtr="0" anchor="t" bIns="91425" lIns="91425" spcFirstLastPara="1" rIns="91425" wrap="square" tIns="91425">
            <a:noAutofit/>
          </a:bodyPr>
          <a:lstStyle/>
          <a:p>
            <a:pPr indent="-193675" lvl="0" marL="257175" rtl="0" algn="l">
              <a:lnSpc>
                <a:spcPct val="100000"/>
              </a:lnSpc>
              <a:spcBef>
                <a:spcPts val="0"/>
              </a:spcBef>
              <a:spcAft>
                <a:spcPts val="0"/>
              </a:spcAft>
              <a:buClr>
                <a:schemeClr val="accent1"/>
              </a:buClr>
              <a:buSzPts val="800"/>
              <a:buChar char="•"/>
            </a:pPr>
            <a:r>
              <a:rPr lang="en" sz="800"/>
              <a:t>Company XYZ is a leading property and casualty insurer.</a:t>
            </a:r>
            <a:endParaRPr sz="800"/>
          </a:p>
          <a:p>
            <a:pPr indent="-193675" lvl="0" marL="257175" rtl="0" algn="l">
              <a:lnSpc>
                <a:spcPct val="100000"/>
              </a:lnSpc>
              <a:spcBef>
                <a:spcPts val="1000"/>
              </a:spcBef>
              <a:spcAft>
                <a:spcPts val="0"/>
              </a:spcAft>
              <a:buClr>
                <a:schemeClr val="accent1"/>
              </a:buClr>
              <a:buSzPts val="800"/>
              <a:buChar char="•"/>
            </a:pPr>
            <a:r>
              <a:rPr lang="en" sz="800"/>
              <a:t>Current challenge includes elevated operational losses due to fraudulent auto accident personal injury claims.</a:t>
            </a:r>
            <a:endParaRPr sz="800"/>
          </a:p>
          <a:p>
            <a:pPr indent="-193675" lvl="0" marL="257175" rtl="0" algn="l">
              <a:lnSpc>
                <a:spcPct val="100000"/>
              </a:lnSpc>
              <a:spcBef>
                <a:spcPts val="1000"/>
              </a:spcBef>
              <a:spcAft>
                <a:spcPts val="0"/>
              </a:spcAft>
              <a:buClr>
                <a:schemeClr val="accent1"/>
              </a:buClr>
              <a:buSzPts val="800"/>
              <a:buChar char="•"/>
            </a:pPr>
            <a:r>
              <a:rPr lang="en" sz="800"/>
              <a:t>The organization faces increasing pressure to enhance risk management practices.</a:t>
            </a:r>
            <a:endParaRPr sz="800"/>
          </a:p>
          <a:p>
            <a:pPr indent="-193675" lvl="0" marL="257175" rtl="0" algn="l">
              <a:lnSpc>
                <a:spcPct val="100000"/>
              </a:lnSpc>
              <a:spcBef>
                <a:spcPts val="1000"/>
              </a:spcBef>
              <a:spcAft>
                <a:spcPts val="1000"/>
              </a:spcAft>
              <a:buClr>
                <a:schemeClr val="accent1"/>
              </a:buClr>
              <a:buSzPts val="800"/>
              <a:buChar char="•"/>
            </a:pPr>
            <a:r>
              <a:rPr lang="en" sz="800"/>
              <a:t>Fraudulent claims have led to significant financial impacts, necessitating immediate action.</a:t>
            </a:r>
            <a:endParaRPr sz="800"/>
          </a:p>
        </p:txBody>
      </p:sp>
      <p:sp>
        <p:nvSpPr>
          <p:cNvPr descr="detail_1" id="211" name="Google Shape;211;p42"/>
          <p:cNvSpPr txBox="1"/>
          <p:nvPr>
            <p:ph idx="1" type="body"/>
          </p:nvPr>
        </p:nvSpPr>
        <p:spPr>
          <a:xfrm>
            <a:off x="4689075" y="3226825"/>
            <a:ext cx="3971100" cy="1569600"/>
          </a:xfrm>
          <a:prstGeom prst="rect">
            <a:avLst/>
          </a:prstGeom>
        </p:spPr>
        <p:txBody>
          <a:bodyPr anchorCtr="0" anchor="t" bIns="91425" lIns="91425" spcFirstLastPara="1" rIns="91425" wrap="square" tIns="91425">
            <a:noAutofit/>
          </a:bodyPr>
          <a:lstStyle/>
          <a:p>
            <a:pPr indent="-200025" lvl="0" marL="342900" rtl="0" algn="l">
              <a:spcBef>
                <a:spcPts val="0"/>
              </a:spcBef>
              <a:spcAft>
                <a:spcPts val="0"/>
              </a:spcAft>
              <a:buClr>
                <a:schemeClr val="accent1"/>
              </a:buClr>
              <a:buSzPts val="900"/>
              <a:buChar char="•"/>
            </a:pPr>
            <a:r>
              <a:rPr lang="en" sz="900"/>
              <a:t>Improve risk management efficiency across the organization.</a:t>
            </a:r>
            <a:endParaRPr sz="900"/>
          </a:p>
          <a:p>
            <a:pPr indent="-200025" lvl="0" marL="342900" rtl="0" algn="l">
              <a:spcBef>
                <a:spcPts val="1000"/>
              </a:spcBef>
              <a:spcAft>
                <a:spcPts val="0"/>
              </a:spcAft>
              <a:buClr>
                <a:schemeClr val="accent1"/>
              </a:buClr>
              <a:buSzPts val="900"/>
              <a:buChar char="•"/>
            </a:pPr>
            <a:r>
              <a:rPr lang="en" sz="900"/>
              <a:t>Reduce fraud losses significantly through enhanced detection methods.</a:t>
            </a:r>
            <a:endParaRPr sz="900"/>
          </a:p>
          <a:p>
            <a:pPr indent="-200025" lvl="0" marL="342900" rtl="0" algn="l">
              <a:spcBef>
                <a:spcPts val="1000"/>
              </a:spcBef>
              <a:spcAft>
                <a:spcPts val="0"/>
              </a:spcAft>
              <a:buClr>
                <a:schemeClr val="accent1"/>
              </a:buClr>
              <a:buSzPts val="900"/>
              <a:buChar char="•"/>
            </a:pPr>
            <a:r>
              <a:rPr lang="en" sz="900"/>
              <a:t>Integrate risk data organization-wide to enhance decision-making.</a:t>
            </a:r>
            <a:endParaRPr sz="900"/>
          </a:p>
          <a:p>
            <a:pPr indent="-200025" lvl="0" marL="342900" rtl="0" algn="l">
              <a:spcBef>
                <a:spcPts val="1000"/>
              </a:spcBef>
              <a:spcAft>
                <a:spcPts val="1000"/>
              </a:spcAft>
              <a:buClr>
                <a:schemeClr val="accent1"/>
              </a:buClr>
              <a:buSzPts val="900"/>
              <a:buChar char="•"/>
            </a:pPr>
            <a:r>
              <a:rPr lang="en" sz="900"/>
              <a:t>Establish a proactive approach to risk management that anticipates potential threats.</a:t>
            </a:r>
            <a:endParaRPr sz="900"/>
          </a:p>
        </p:txBody>
      </p:sp>
      <p:sp>
        <p:nvSpPr>
          <p:cNvPr id="212" name="Google Shape;212;p42"/>
          <p:cNvSpPr/>
          <p:nvPr/>
        </p:nvSpPr>
        <p:spPr>
          <a:xfrm>
            <a:off x="485750" y="414100"/>
            <a:ext cx="82200" cy="82200"/>
          </a:xfrm>
          <a:prstGeom prst="ellipse">
            <a:avLst/>
          </a:prstGeom>
          <a:solidFill>
            <a:srgbClr val="736CE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Hanken Grotesk Medium"/>
                <a:ea typeface="Hanken Grotesk Medium"/>
                <a:cs typeface="Hanken Grotesk Medium"/>
                <a:sym typeface="Hanken Grotesk Medium"/>
              </a:rPr>
              <a:t>      </a:t>
            </a:r>
            <a:endParaRPr>
              <a:latin typeface="Hanken Grotesk Medium"/>
              <a:ea typeface="Hanken Grotesk Medium"/>
              <a:cs typeface="Hanken Grotesk Medium"/>
              <a:sym typeface="Hanken Grotesk Medium"/>
            </a:endParaRPr>
          </a:p>
        </p:txBody>
      </p:sp>
      <p:sp>
        <p:nvSpPr>
          <p:cNvPr descr="chapter" id="213" name="Google Shape;213;p42"/>
          <p:cNvSpPr txBox="1"/>
          <p:nvPr/>
        </p:nvSpPr>
        <p:spPr>
          <a:xfrm>
            <a:off x="633975" y="292900"/>
            <a:ext cx="2467200" cy="3246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800">
                <a:solidFill>
                  <a:srgbClr val="736CED"/>
                </a:solidFill>
                <a:latin typeface="Hanken Grotesk"/>
                <a:ea typeface="Hanken Grotesk"/>
                <a:cs typeface="Hanken Grotesk"/>
                <a:sym typeface="Hanken Grotesk"/>
              </a:rPr>
              <a:t>Background</a:t>
            </a:r>
            <a:endParaRPr sz="800">
              <a:solidFill>
                <a:srgbClr val="736CED"/>
              </a:solidFill>
              <a:latin typeface="Hanken Grotesk"/>
              <a:ea typeface="Hanken Grotesk"/>
              <a:cs typeface="Hanken Grotesk"/>
              <a:sym typeface="Hanken Grotesk"/>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217" name="Shape 217"/>
        <p:cNvGrpSpPr/>
        <p:nvPr/>
      </p:nvGrpSpPr>
      <p:grpSpPr>
        <a:xfrm>
          <a:off x="0" y="0"/>
          <a:ext cx="0" cy="0"/>
          <a:chOff x="0" y="0"/>
          <a:chExt cx="0" cy="0"/>
        </a:xfrm>
      </p:grpSpPr>
      <p:sp>
        <p:nvSpPr>
          <p:cNvPr descr="title" id="218" name="Google Shape;218;p43"/>
          <p:cNvSpPr txBox="1"/>
          <p:nvPr>
            <p:ph type="title"/>
          </p:nvPr>
        </p:nvSpPr>
        <p:spPr>
          <a:xfrm>
            <a:off x="457200" y="566025"/>
            <a:ext cx="4594500" cy="1114800"/>
          </a:xfrm>
          <a:prstGeom prst="rect">
            <a:avLst/>
          </a:prstGeom>
        </p:spPr>
        <p:txBody>
          <a:bodyPr anchorCtr="0" anchor="t" bIns="91425" lIns="0" spcFirstLastPara="1" rIns="0" wrap="square" tIns="91425">
            <a:noAutofit/>
          </a:bodyPr>
          <a:lstStyle/>
          <a:p>
            <a:pPr indent="0" lvl="0" marL="0" rtl="0" algn="l">
              <a:spcBef>
                <a:spcPts val="0"/>
              </a:spcBef>
              <a:spcAft>
                <a:spcPts val="0"/>
              </a:spcAft>
              <a:buNone/>
            </a:pPr>
            <a:r>
              <a:rPr lang="en" sz="2500"/>
              <a:t>Current Risk Management Practices and Limitations</a:t>
            </a:r>
            <a:endParaRPr sz="2500">
              <a:solidFill>
                <a:schemeClr val="dk1"/>
              </a:solidFill>
            </a:endParaRPr>
          </a:p>
        </p:txBody>
      </p:sp>
      <p:sp>
        <p:nvSpPr>
          <p:cNvPr descr="detail_0" id="219" name="Google Shape;219;p43"/>
          <p:cNvSpPr txBox="1"/>
          <p:nvPr>
            <p:ph idx="1" type="body"/>
          </p:nvPr>
        </p:nvSpPr>
        <p:spPr>
          <a:xfrm>
            <a:off x="457200" y="2336400"/>
            <a:ext cx="3999300" cy="2683200"/>
          </a:xfrm>
          <a:prstGeom prst="rect">
            <a:avLst/>
          </a:prstGeom>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Clr>
                <a:schemeClr val="accent1"/>
              </a:buClr>
              <a:buSzPts val="1400"/>
              <a:buChar char="+"/>
            </a:pPr>
            <a:r>
              <a:rPr lang="en"/>
              <a:t>Special Investigations Unit (SIU) actively investigates fraudulent claims.</a:t>
            </a:r>
            <a:endParaRPr/>
          </a:p>
          <a:p>
            <a:pPr indent="-317500" lvl="0" marL="457200" rtl="0" algn="l">
              <a:lnSpc>
                <a:spcPct val="100000"/>
              </a:lnSpc>
              <a:spcBef>
                <a:spcPts val="1000"/>
              </a:spcBef>
              <a:spcAft>
                <a:spcPts val="0"/>
              </a:spcAft>
              <a:buClr>
                <a:schemeClr val="accent1"/>
              </a:buClr>
              <a:buSzPts val="1400"/>
              <a:buChar char="+"/>
            </a:pPr>
            <a:r>
              <a:rPr lang="en"/>
              <a:t>Claims adjudication system processes claims to determine validity and liability.</a:t>
            </a:r>
            <a:endParaRPr/>
          </a:p>
          <a:p>
            <a:pPr indent="-317500" lvl="0" marL="457200" rtl="0" algn="l">
              <a:lnSpc>
                <a:spcPct val="100000"/>
              </a:lnSpc>
              <a:spcBef>
                <a:spcPts val="1000"/>
              </a:spcBef>
              <a:spcAft>
                <a:spcPts val="1000"/>
              </a:spcAft>
              <a:buClr>
                <a:schemeClr val="accent1"/>
              </a:buClr>
              <a:buSzPts val="1400"/>
              <a:buChar char="+"/>
            </a:pPr>
            <a:r>
              <a:rPr lang="en"/>
              <a:t>Manual investigations are conducted to gather additional evidence and assess claims.</a:t>
            </a:r>
            <a:endParaRPr/>
          </a:p>
        </p:txBody>
      </p:sp>
      <p:sp>
        <p:nvSpPr>
          <p:cNvPr descr="header_0" id="220" name="Google Shape;220;p43"/>
          <p:cNvSpPr txBox="1"/>
          <p:nvPr>
            <p:ph idx="4" type="subTitle"/>
          </p:nvPr>
        </p:nvSpPr>
        <p:spPr>
          <a:xfrm>
            <a:off x="457200" y="1831200"/>
            <a:ext cx="3999300" cy="505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1400">
                <a:solidFill>
                  <a:schemeClr val="accent1"/>
                </a:solidFill>
              </a:rPr>
              <a:t>Existing Programs</a:t>
            </a:r>
            <a:endParaRPr sz="1400">
              <a:solidFill>
                <a:schemeClr val="accent1"/>
              </a:solidFill>
            </a:endParaRPr>
          </a:p>
        </p:txBody>
      </p:sp>
      <p:sp>
        <p:nvSpPr>
          <p:cNvPr descr="detail_1" id="221" name="Google Shape;221;p43"/>
          <p:cNvSpPr txBox="1"/>
          <p:nvPr>
            <p:ph idx="2" type="body"/>
          </p:nvPr>
        </p:nvSpPr>
        <p:spPr>
          <a:xfrm>
            <a:off x="4680625" y="2336400"/>
            <a:ext cx="3999300" cy="26832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Clr>
                <a:schemeClr val="dk2"/>
              </a:buClr>
              <a:buSzPts val="1300"/>
              <a:buChar char="−"/>
            </a:pPr>
            <a:r>
              <a:rPr lang="en" sz="1300"/>
              <a:t>SIU is understaffed, limiting its capacity to handle the volume of claims.</a:t>
            </a:r>
            <a:endParaRPr sz="1300"/>
          </a:p>
          <a:p>
            <a:pPr indent="-311150" lvl="0" marL="457200" rtl="0" algn="l">
              <a:spcBef>
                <a:spcPts val="1000"/>
              </a:spcBef>
              <a:spcAft>
                <a:spcPts val="0"/>
              </a:spcAft>
              <a:buClr>
                <a:schemeClr val="dk2"/>
              </a:buClr>
              <a:buSzPts val="1300"/>
              <a:buChar char="−"/>
            </a:pPr>
            <a:r>
              <a:rPr lang="en" sz="1300"/>
              <a:t>Inefficiencies arise from reliance on manual processes, leading to delays in investigations.</a:t>
            </a:r>
            <a:endParaRPr sz="1300"/>
          </a:p>
          <a:p>
            <a:pPr indent="-311150" lvl="0" marL="457200" rtl="0" algn="l">
              <a:spcBef>
                <a:spcPts val="1000"/>
              </a:spcBef>
              <a:spcAft>
                <a:spcPts val="1000"/>
              </a:spcAft>
              <a:buClr>
                <a:schemeClr val="dk2"/>
              </a:buClr>
              <a:buSzPts val="1300"/>
              <a:buChar char="−"/>
            </a:pPr>
            <a:r>
              <a:rPr lang="en" sz="1300"/>
              <a:t>Limited capacity for handling large volumes of suspicious claims results in potential risks being overlooked.</a:t>
            </a:r>
            <a:endParaRPr sz="1300"/>
          </a:p>
        </p:txBody>
      </p:sp>
      <p:sp>
        <p:nvSpPr>
          <p:cNvPr descr="header_1" id="222" name="Google Shape;222;p43"/>
          <p:cNvSpPr txBox="1"/>
          <p:nvPr>
            <p:ph idx="5" type="subTitle"/>
          </p:nvPr>
        </p:nvSpPr>
        <p:spPr>
          <a:xfrm>
            <a:off x="4680625" y="1831200"/>
            <a:ext cx="3999300" cy="505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1400">
                <a:solidFill>
                  <a:schemeClr val="dk2"/>
                </a:solidFill>
              </a:rPr>
              <a:t>Limitations</a:t>
            </a:r>
            <a:endParaRPr sz="1400">
              <a:solidFill>
                <a:schemeClr val="dk2"/>
              </a:solidFill>
            </a:endParaRPr>
          </a:p>
        </p:txBody>
      </p:sp>
      <p:sp>
        <p:nvSpPr>
          <p:cNvPr id="223" name="Google Shape;223;p43"/>
          <p:cNvSpPr/>
          <p:nvPr/>
        </p:nvSpPr>
        <p:spPr>
          <a:xfrm>
            <a:off x="0" y="5088600"/>
            <a:ext cx="9144000" cy="54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anken Grotesk Medium"/>
              <a:ea typeface="Hanken Grotesk Medium"/>
              <a:cs typeface="Hanken Grotesk Medium"/>
              <a:sym typeface="Hanken Grotesk Medium"/>
            </a:endParaRPr>
          </a:p>
        </p:txBody>
      </p:sp>
      <p:sp>
        <p:nvSpPr>
          <p:cNvPr id="224" name="Google Shape;224;p43"/>
          <p:cNvSpPr/>
          <p:nvPr/>
        </p:nvSpPr>
        <p:spPr>
          <a:xfrm>
            <a:off x="485750" y="414100"/>
            <a:ext cx="82200" cy="82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Hanken Grotesk Medium"/>
                <a:ea typeface="Hanken Grotesk Medium"/>
                <a:cs typeface="Hanken Grotesk Medium"/>
                <a:sym typeface="Hanken Grotesk Medium"/>
              </a:rPr>
              <a:t>      </a:t>
            </a:r>
            <a:endParaRPr>
              <a:latin typeface="Hanken Grotesk Medium"/>
              <a:ea typeface="Hanken Grotesk Medium"/>
              <a:cs typeface="Hanken Grotesk Medium"/>
              <a:sym typeface="Hanken Grotesk Medium"/>
            </a:endParaRPr>
          </a:p>
        </p:txBody>
      </p:sp>
      <p:sp>
        <p:nvSpPr>
          <p:cNvPr descr="chapter" id="225" name="Google Shape;225;p43"/>
          <p:cNvSpPr txBox="1"/>
          <p:nvPr/>
        </p:nvSpPr>
        <p:spPr>
          <a:xfrm>
            <a:off x="633975" y="292900"/>
            <a:ext cx="2467200" cy="3246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800">
                <a:solidFill>
                  <a:srgbClr val="736CED"/>
                </a:solidFill>
                <a:latin typeface="Hanken Grotesk"/>
                <a:ea typeface="Hanken Grotesk"/>
                <a:cs typeface="Hanken Grotesk"/>
                <a:sym typeface="Hanken Grotesk"/>
              </a:rPr>
              <a:t>Risk Management</a:t>
            </a:r>
            <a:endParaRPr sz="800">
              <a:solidFill>
                <a:srgbClr val="736CED"/>
              </a:solidFill>
              <a:latin typeface="Hanken Grotesk"/>
              <a:ea typeface="Hanken Grotesk"/>
              <a:cs typeface="Hanken Grotesk"/>
              <a:sym typeface="Hanken Grotesk"/>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descr="detail_0" id="230" name="Google Shape;230;p44"/>
          <p:cNvSpPr txBox="1"/>
          <p:nvPr>
            <p:ph idx="2" type="body"/>
          </p:nvPr>
        </p:nvSpPr>
        <p:spPr>
          <a:xfrm>
            <a:off x="457200" y="1349725"/>
            <a:ext cx="7004100" cy="283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100">
                <a:latin typeface="Arial"/>
                <a:ea typeface="Arial"/>
                <a:cs typeface="Arial"/>
                <a:sym typeface="Arial"/>
              </a:rPr>
              <a:t>Operational Risk: </a:t>
            </a:r>
            <a:r>
              <a:rPr lang="en" sz="1100">
                <a:latin typeface="Arial"/>
                <a:ea typeface="Arial"/>
                <a:cs typeface="Arial"/>
                <a:sym typeface="Arial"/>
              </a:rPr>
              <a:t>Fraudulent claims necessitate improved processes.</a:t>
            </a:r>
            <a:endParaRPr sz="1100">
              <a:latin typeface="Arial"/>
              <a:ea typeface="Arial"/>
              <a:cs typeface="Arial"/>
              <a:sym typeface="Arial"/>
            </a:endParaRPr>
          </a:p>
          <a:p>
            <a:pPr indent="0" lvl="0" marL="0" rtl="0" algn="l">
              <a:lnSpc>
                <a:spcPct val="115000"/>
              </a:lnSpc>
              <a:spcBef>
                <a:spcPts val="0"/>
              </a:spcBef>
              <a:spcAft>
                <a:spcPts val="0"/>
              </a:spcAft>
              <a:buNone/>
            </a:pPr>
            <a:r>
              <a:t/>
            </a:r>
            <a:endParaRPr sz="1100">
              <a:latin typeface="Arial"/>
              <a:ea typeface="Arial"/>
              <a:cs typeface="Arial"/>
              <a:sym typeface="Arial"/>
            </a:endParaRPr>
          </a:p>
          <a:p>
            <a:pPr indent="0" lvl="0" marL="0" rtl="0" algn="l">
              <a:lnSpc>
                <a:spcPct val="115000"/>
              </a:lnSpc>
              <a:spcBef>
                <a:spcPts val="0"/>
              </a:spcBef>
              <a:spcAft>
                <a:spcPts val="0"/>
              </a:spcAft>
              <a:buNone/>
            </a:pPr>
            <a:r>
              <a:rPr b="1" lang="en" sz="1100">
                <a:latin typeface="Arial"/>
                <a:ea typeface="Arial"/>
                <a:cs typeface="Arial"/>
                <a:sym typeface="Arial"/>
              </a:rPr>
              <a:t>Credit Risk: </a:t>
            </a:r>
            <a:r>
              <a:rPr lang="en" sz="1100">
                <a:latin typeface="Arial"/>
                <a:ea typeface="Arial"/>
                <a:cs typeface="Arial"/>
                <a:sym typeface="Arial"/>
              </a:rPr>
              <a:t>Defaults on reinsurance contracts or premium payments require monitoring client creditworthiness.</a:t>
            </a:r>
            <a:endParaRPr sz="1100">
              <a:latin typeface="Arial"/>
              <a:ea typeface="Arial"/>
              <a:cs typeface="Arial"/>
              <a:sym typeface="Arial"/>
            </a:endParaRPr>
          </a:p>
          <a:p>
            <a:pPr indent="0" lvl="0" marL="0" rtl="0" algn="l">
              <a:lnSpc>
                <a:spcPct val="115000"/>
              </a:lnSpc>
              <a:spcBef>
                <a:spcPts val="0"/>
              </a:spcBef>
              <a:spcAft>
                <a:spcPts val="0"/>
              </a:spcAft>
              <a:buNone/>
            </a:pPr>
            <a:r>
              <a:t/>
            </a:r>
            <a:endParaRPr sz="1100">
              <a:latin typeface="Arial"/>
              <a:ea typeface="Arial"/>
              <a:cs typeface="Arial"/>
              <a:sym typeface="Arial"/>
            </a:endParaRPr>
          </a:p>
          <a:p>
            <a:pPr indent="0" lvl="0" marL="0" rtl="0" algn="l">
              <a:lnSpc>
                <a:spcPct val="115000"/>
              </a:lnSpc>
              <a:spcBef>
                <a:spcPts val="0"/>
              </a:spcBef>
              <a:spcAft>
                <a:spcPts val="0"/>
              </a:spcAft>
              <a:buNone/>
            </a:pPr>
            <a:r>
              <a:rPr b="1" lang="en" sz="1100">
                <a:latin typeface="Arial"/>
                <a:ea typeface="Arial"/>
                <a:cs typeface="Arial"/>
                <a:sym typeface="Arial"/>
              </a:rPr>
              <a:t>Market Risk: </a:t>
            </a:r>
            <a:r>
              <a:rPr lang="en" sz="1100">
                <a:latin typeface="Arial"/>
                <a:ea typeface="Arial"/>
                <a:cs typeface="Arial"/>
                <a:sym typeface="Arial"/>
              </a:rPr>
              <a:t>Investment fluctuations can affect policy backing; a strong investment strategy is essential.</a:t>
            </a:r>
            <a:endParaRPr sz="1100">
              <a:latin typeface="Arial"/>
              <a:ea typeface="Arial"/>
              <a:cs typeface="Arial"/>
              <a:sym typeface="Arial"/>
            </a:endParaRPr>
          </a:p>
          <a:p>
            <a:pPr indent="0" lvl="0" marL="0" rtl="0" algn="l">
              <a:lnSpc>
                <a:spcPct val="115000"/>
              </a:lnSpc>
              <a:spcBef>
                <a:spcPts val="0"/>
              </a:spcBef>
              <a:spcAft>
                <a:spcPts val="0"/>
              </a:spcAft>
              <a:buNone/>
            </a:pPr>
            <a:r>
              <a:t/>
            </a:r>
            <a:endParaRPr sz="1100">
              <a:latin typeface="Arial"/>
              <a:ea typeface="Arial"/>
              <a:cs typeface="Arial"/>
              <a:sym typeface="Arial"/>
            </a:endParaRPr>
          </a:p>
          <a:p>
            <a:pPr indent="0" lvl="0" marL="0" rtl="0" algn="l">
              <a:lnSpc>
                <a:spcPct val="115000"/>
              </a:lnSpc>
              <a:spcBef>
                <a:spcPts val="0"/>
              </a:spcBef>
              <a:spcAft>
                <a:spcPts val="0"/>
              </a:spcAft>
              <a:buNone/>
            </a:pPr>
            <a:r>
              <a:rPr b="1" lang="en" sz="1100">
                <a:latin typeface="Arial"/>
                <a:ea typeface="Arial"/>
                <a:cs typeface="Arial"/>
                <a:sym typeface="Arial"/>
              </a:rPr>
              <a:t>Liquidity Risk: </a:t>
            </a:r>
            <a:r>
              <a:rPr lang="en" sz="1100">
                <a:latin typeface="Arial"/>
                <a:ea typeface="Arial"/>
                <a:cs typeface="Arial"/>
                <a:sym typeface="Arial"/>
              </a:rPr>
              <a:t>Adequate liquidity is crucial for claims payouts; robust liquidity management ensures obligations are met.</a:t>
            </a:r>
            <a:endParaRPr sz="1100">
              <a:latin typeface="Arial"/>
              <a:ea typeface="Arial"/>
              <a:cs typeface="Arial"/>
              <a:sym typeface="Arial"/>
            </a:endParaRPr>
          </a:p>
          <a:p>
            <a:pPr indent="0" lvl="0" marL="0" rtl="0" algn="l">
              <a:lnSpc>
                <a:spcPct val="115000"/>
              </a:lnSpc>
              <a:spcBef>
                <a:spcPts val="0"/>
              </a:spcBef>
              <a:spcAft>
                <a:spcPts val="0"/>
              </a:spcAft>
              <a:buNone/>
            </a:pPr>
            <a:r>
              <a:t/>
            </a:r>
            <a:endParaRPr sz="1100">
              <a:latin typeface="Arial"/>
              <a:ea typeface="Arial"/>
              <a:cs typeface="Arial"/>
              <a:sym typeface="Arial"/>
            </a:endParaRPr>
          </a:p>
          <a:p>
            <a:pPr indent="0" lvl="0" marL="0" rtl="0" algn="l">
              <a:lnSpc>
                <a:spcPct val="115000"/>
              </a:lnSpc>
              <a:spcBef>
                <a:spcPts val="0"/>
              </a:spcBef>
              <a:spcAft>
                <a:spcPts val="0"/>
              </a:spcAft>
              <a:buNone/>
            </a:pPr>
            <a:r>
              <a:rPr b="1" lang="en" sz="1100">
                <a:latin typeface="Arial"/>
                <a:ea typeface="Arial"/>
                <a:cs typeface="Arial"/>
                <a:sym typeface="Arial"/>
              </a:rPr>
              <a:t>Business Risk </a:t>
            </a:r>
            <a:r>
              <a:rPr lang="en" sz="1100">
                <a:latin typeface="Arial"/>
                <a:ea typeface="Arial"/>
                <a:cs typeface="Arial"/>
                <a:sym typeface="Arial"/>
              </a:rPr>
              <a:t>:Increased competition necessitates adaptive strategies for sustained success.</a:t>
            </a:r>
            <a:endParaRPr sz="1100">
              <a:latin typeface="Arial"/>
              <a:ea typeface="Arial"/>
              <a:cs typeface="Arial"/>
              <a:sym typeface="Arial"/>
            </a:endParaRPr>
          </a:p>
          <a:p>
            <a:pPr indent="0" lvl="0" marL="0" rtl="0" algn="l">
              <a:lnSpc>
                <a:spcPct val="115000"/>
              </a:lnSpc>
              <a:spcBef>
                <a:spcPts val="0"/>
              </a:spcBef>
              <a:spcAft>
                <a:spcPts val="0"/>
              </a:spcAft>
              <a:buNone/>
            </a:pPr>
            <a:r>
              <a:t/>
            </a:r>
            <a:endParaRPr sz="1100">
              <a:latin typeface="Arial"/>
              <a:ea typeface="Arial"/>
              <a:cs typeface="Arial"/>
              <a:sym typeface="Arial"/>
            </a:endParaRPr>
          </a:p>
          <a:p>
            <a:pPr indent="0" lvl="0" marL="0" rtl="0" algn="l">
              <a:lnSpc>
                <a:spcPct val="115000"/>
              </a:lnSpc>
              <a:spcBef>
                <a:spcPts val="0"/>
              </a:spcBef>
              <a:spcAft>
                <a:spcPts val="0"/>
              </a:spcAft>
              <a:buNone/>
            </a:pPr>
            <a:r>
              <a:rPr b="1" lang="en" sz="1100">
                <a:latin typeface="Arial"/>
                <a:ea typeface="Arial"/>
                <a:cs typeface="Arial"/>
                <a:sym typeface="Arial"/>
              </a:rPr>
              <a:t>Reputational Risk: </a:t>
            </a:r>
            <a:r>
              <a:rPr lang="en" sz="1100">
                <a:latin typeface="Arial"/>
                <a:ea typeface="Arial"/>
                <a:cs typeface="Arial"/>
                <a:sym typeface="Arial"/>
              </a:rPr>
              <a:t>Fraud-related publicity can harm reputation; proactive claims management and effective communication are key.</a:t>
            </a:r>
            <a:endParaRPr sz="1100">
              <a:latin typeface="Arial"/>
              <a:ea typeface="Arial"/>
              <a:cs typeface="Arial"/>
              <a:sym typeface="Arial"/>
            </a:endParaRPr>
          </a:p>
          <a:p>
            <a:pPr indent="0" lvl="0" marL="0" rtl="0" algn="l">
              <a:lnSpc>
                <a:spcPct val="115000"/>
              </a:lnSpc>
              <a:spcBef>
                <a:spcPts val="0"/>
              </a:spcBef>
              <a:spcAft>
                <a:spcPts val="0"/>
              </a:spcAft>
              <a:buNone/>
            </a:pPr>
            <a:r>
              <a:t/>
            </a:r>
            <a:endParaRPr sz="1100">
              <a:latin typeface="Arial"/>
              <a:ea typeface="Arial"/>
              <a:cs typeface="Arial"/>
              <a:sym typeface="Arial"/>
            </a:endParaRPr>
          </a:p>
          <a:p>
            <a:pPr indent="0" lvl="0" marL="0" rtl="0" algn="l">
              <a:lnSpc>
                <a:spcPct val="115000"/>
              </a:lnSpc>
              <a:spcBef>
                <a:spcPts val="0"/>
              </a:spcBef>
              <a:spcAft>
                <a:spcPts val="0"/>
              </a:spcAft>
              <a:buNone/>
            </a:pPr>
            <a:r>
              <a:rPr b="1" lang="en" sz="1100">
                <a:latin typeface="Arial"/>
                <a:ea typeface="Arial"/>
                <a:cs typeface="Arial"/>
                <a:sym typeface="Arial"/>
              </a:rPr>
              <a:t>Systematic Risk: </a:t>
            </a:r>
            <a:r>
              <a:rPr lang="en" sz="1100">
                <a:latin typeface="Arial"/>
                <a:ea typeface="Arial"/>
                <a:cs typeface="Arial"/>
                <a:sym typeface="Arial"/>
              </a:rPr>
              <a:t>Economic downturns necessitate portfolio diversification to mitigate widespread losses.</a:t>
            </a:r>
            <a:endParaRPr sz="1100">
              <a:latin typeface="Arial"/>
              <a:ea typeface="Arial"/>
              <a:cs typeface="Arial"/>
              <a:sym typeface="Arial"/>
            </a:endParaRPr>
          </a:p>
          <a:p>
            <a:pPr indent="0" lvl="0" marL="0" rtl="0" algn="l">
              <a:lnSpc>
                <a:spcPct val="115000"/>
              </a:lnSpc>
              <a:spcBef>
                <a:spcPts val="0"/>
              </a:spcBef>
              <a:spcAft>
                <a:spcPts val="0"/>
              </a:spcAft>
              <a:buNone/>
            </a:pPr>
            <a:r>
              <a:t/>
            </a:r>
            <a:endParaRPr sz="1100">
              <a:latin typeface="Arial"/>
              <a:ea typeface="Arial"/>
              <a:cs typeface="Arial"/>
              <a:sym typeface="Arial"/>
            </a:endParaRPr>
          </a:p>
          <a:p>
            <a:pPr indent="0" lvl="0" marL="0" rtl="0" algn="l">
              <a:lnSpc>
                <a:spcPct val="115000"/>
              </a:lnSpc>
              <a:spcBef>
                <a:spcPts val="0"/>
              </a:spcBef>
              <a:spcAft>
                <a:spcPts val="0"/>
              </a:spcAft>
              <a:buNone/>
            </a:pPr>
            <a:r>
              <a:rPr b="1" lang="en" sz="1100">
                <a:latin typeface="Arial"/>
                <a:ea typeface="Arial"/>
                <a:cs typeface="Arial"/>
                <a:sym typeface="Arial"/>
              </a:rPr>
              <a:t>Moral Risk: </a:t>
            </a:r>
            <a:r>
              <a:rPr lang="en" sz="1100">
                <a:latin typeface="Arial"/>
                <a:ea typeface="Arial"/>
                <a:cs typeface="Arial"/>
                <a:sym typeface="Arial"/>
              </a:rPr>
              <a:t>Employee incentives can lead to fraudulent claims; strong ethical guidelines are necessary to reduce moral hazard.</a:t>
            </a:r>
            <a:endParaRPr sz="1100">
              <a:latin typeface="Arial"/>
              <a:ea typeface="Arial"/>
              <a:cs typeface="Arial"/>
              <a:sym typeface="Arial"/>
            </a:endParaRPr>
          </a:p>
          <a:p>
            <a:pPr indent="0" lvl="0" marL="457200" rtl="0" algn="l">
              <a:lnSpc>
                <a:spcPct val="115000"/>
              </a:lnSpc>
              <a:spcBef>
                <a:spcPts val="0"/>
              </a:spcBef>
              <a:spcAft>
                <a:spcPts val="0"/>
              </a:spcAft>
              <a:buNone/>
            </a:pPr>
            <a:r>
              <a:t/>
            </a:r>
            <a:endParaRPr sz="1200"/>
          </a:p>
        </p:txBody>
      </p:sp>
      <p:sp>
        <p:nvSpPr>
          <p:cNvPr descr="title" id="231" name="Google Shape;231;p44"/>
          <p:cNvSpPr txBox="1"/>
          <p:nvPr>
            <p:ph type="title"/>
          </p:nvPr>
        </p:nvSpPr>
        <p:spPr>
          <a:xfrm>
            <a:off x="457200" y="347925"/>
            <a:ext cx="4594500" cy="1118400"/>
          </a:xfrm>
          <a:prstGeom prst="rect">
            <a:avLst/>
          </a:prstGeom>
        </p:spPr>
        <p:txBody>
          <a:bodyPr anchorCtr="0" anchor="t" bIns="91425" lIns="0" spcFirstLastPara="1" rIns="0" wrap="square" tIns="91425">
            <a:noAutofit/>
          </a:bodyPr>
          <a:lstStyle/>
          <a:p>
            <a:pPr indent="0" lvl="0" marL="0" rtl="0" algn="l">
              <a:spcBef>
                <a:spcPts val="0"/>
              </a:spcBef>
              <a:spcAft>
                <a:spcPts val="0"/>
              </a:spcAft>
              <a:buNone/>
            </a:pPr>
            <a:r>
              <a:rPr lang="en" sz="3200"/>
              <a:t>Macro-Level Risk Categories</a:t>
            </a:r>
            <a:endParaRPr sz="3200">
              <a:solidFill>
                <a:schemeClr val="dk1"/>
              </a:solidFill>
            </a:endParaRPr>
          </a:p>
        </p:txBody>
      </p:sp>
      <p:sp>
        <p:nvSpPr>
          <p:cNvPr id="232" name="Google Shape;232;p44"/>
          <p:cNvSpPr/>
          <p:nvPr/>
        </p:nvSpPr>
        <p:spPr>
          <a:xfrm>
            <a:off x="485750" y="414100"/>
            <a:ext cx="82200" cy="82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Hanken Grotesk Medium"/>
                <a:ea typeface="Hanken Grotesk Medium"/>
                <a:cs typeface="Hanken Grotesk Medium"/>
                <a:sym typeface="Hanken Grotesk Medium"/>
              </a:rPr>
              <a:t>      </a:t>
            </a:r>
            <a:endParaRPr>
              <a:latin typeface="Hanken Grotesk Medium"/>
              <a:ea typeface="Hanken Grotesk Medium"/>
              <a:cs typeface="Hanken Grotesk Medium"/>
              <a:sym typeface="Hanken Grotesk Medium"/>
            </a:endParaRPr>
          </a:p>
        </p:txBody>
      </p:sp>
      <p:sp>
        <p:nvSpPr>
          <p:cNvPr descr="chapter" id="233" name="Google Shape;233;p44"/>
          <p:cNvSpPr txBox="1"/>
          <p:nvPr/>
        </p:nvSpPr>
        <p:spPr>
          <a:xfrm>
            <a:off x="633975" y="292900"/>
            <a:ext cx="2467200" cy="3246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t/>
            </a:r>
            <a:endParaRPr sz="800">
              <a:solidFill>
                <a:srgbClr val="736CED"/>
              </a:solidFill>
              <a:latin typeface="Hanken Grotesk"/>
              <a:ea typeface="Hanken Grotesk"/>
              <a:cs typeface="Hanken Grotesk"/>
              <a:sym typeface="Hanken Grotesk"/>
            </a:endParaRPr>
          </a:p>
        </p:txBody>
      </p:sp>
      <p:sp>
        <p:nvSpPr>
          <p:cNvPr id="234" name="Google Shape;234;p44"/>
          <p:cNvSpPr txBox="1"/>
          <p:nvPr/>
        </p:nvSpPr>
        <p:spPr>
          <a:xfrm>
            <a:off x="5737725" y="3258875"/>
            <a:ext cx="3152400" cy="82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100">
              <a:solidFill>
                <a:schemeClr val="dk1"/>
              </a:solidFill>
            </a:endParaRPr>
          </a:p>
          <a:p>
            <a:pPr indent="0" lvl="0" marL="0" rtl="0" algn="l">
              <a:spcBef>
                <a:spcPts val="0"/>
              </a:spcBef>
              <a:spcAft>
                <a:spcPts val="0"/>
              </a:spcAft>
              <a:buNone/>
            </a:pPr>
            <a:r>
              <a:t/>
            </a:r>
            <a:endParaRPr>
              <a:solidFill>
                <a:schemeClr val="dk1"/>
              </a:solidFill>
              <a:latin typeface="Hanken Grotesk Medium"/>
              <a:ea typeface="Hanken Grotesk Medium"/>
              <a:cs typeface="Hanken Grotesk Medium"/>
              <a:sym typeface="Hanken Grotesk Medium"/>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descr="detail_0" id="239" name="Google Shape;239;p45"/>
          <p:cNvSpPr txBox="1"/>
          <p:nvPr>
            <p:ph idx="2" type="body"/>
          </p:nvPr>
        </p:nvSpPr>
        <p:spPr>
          <a:xfrm>
            <a:off x="457200" y="2419300"/>
            <a:ext cx="4806000" cy="23763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Clr>
                <a:schemeClr val="accent1"/>
              </a:buClr>
              <a:buSzPts val="1200"/>
              <a:buChar char="•"/>
            </a:pPr>
            <a:r>
              <a:rPr lang="en" sz="1200"/>
              <a:t>The heatmap visualization displays the distribution and severity of operational risks across different departments within Company XYZ.</a:t>
            </a:r>
            <a:endParaRPr sz="1200"/>
          </a:p>
          <a:p>
            <a:pPr indent="-304800" lvl="0" marL="457200" rtl="0" algn="l">
              <a:spcBef>
                <a:spcPts val="1000"/>
              </a:spcBef>
              <a:spcAft>
                <a:spcPts val="0"/>
              </a:spcAft>
              <a:buClr>
                <a:schemeClr val="accent1"/>
              </a:buClr>
              <a:buSzPts val="1200"/>
              <a:buChar char="•"/>
            </a:pPr>
            <a:r>
              <a:rPr lang="en" sz="1200"/>
              <a:t>It highlights areas with the highest impact from fraudulent claims, allowing for targeted risk management efforts.</a:t>
            </a:r>
            <a:endParaRPr sz="1200"/>
          </a:p>
          <a:p>
            <a:pPr indent="-304800" lvl="0" marL="457200" rtl="0" algn="l">
              <a:spcBef>
                <a:spcPts val="1000"/>
              </a:spcBef>
              <a:spcAft>
                <a:spcPts val="1000"/>
              </a:spcAft>
              <a:buClr>
                <a:schemeClr val="accent1"/>
              </a:buClr>
              <a:buSzPts val="1200"/>
              <a:buChar char="•"/>
            </a:pPr>
            <a:r>
              <a:rPr lang="en" sz="1200"/>
              <a:t>By visualizing this data, stakeholders can prioritize which departments require immediate attention and resources to mitigate risks effectively.</a:t>
            </a:r>
            <a:endParaRPr sz="1200"/>
          </a:p>
        </p:txBody>
      </p:sp>
      <p:sp>
        <p:nvSpPr>
          <p:cNvPr descr="title" id="240" name="Google Shape;240;p45"/>
          <p:cNvSpPr txBox="1"/>
          <p:nvPr>
            <p:ph type="title"/>
          </p:nvPr>
        </p:nvSpPr>
        <p:spPr>
          <a:xfrm>
            <a:off x="457200" y="566025"/>
            <a:ext cx="4594500" cy="1114800"/>
          </a:xfrm>
          <a:prstGeom prst="rect">
            <a:avLst/>
          </a:prstGeom>
        </p:spPr>
        <p:txBody>
          <a:bodyPr anchorCtr="0" anchor="t" bIns="91425" lIns="0" spcFirstLastPara="1" rIns="0" wrap="square" tIns="91425">
            <a:noAutofit/>
          </a:bodyPr>
          <a:lstStyle/>
          <a:p>
            <a:pPr indent="0" lvl="0" marL="0" rtl="0" algn="l">
              <a:spcBef>
                <a:spcPts val="0"/>
              </a:spcBef>
              <a:spcAft>
                <a:spcPts val="0"/>
              </a:spcAft>
              <a:buNone/>
            </a:pPr>
            <a:r>
              <a:rPr lang="en" sz="3200"/>
              <a:t>Macro-Level Risks Visualization</a:t>
            </a:r>
            <a:endParaRPr sz="3200">
              <a:solidFill>
                <a:schemeClr val="dk1"/>
              </a:solidFill>
            </a:endParaRPr>
          </a:p>
        </p:txBody>
      </p:sp>
      <p:sp>
        <p:nvSpPr>
          <p:cNvPr id="241" name="Google Shape;241;p45"/>
          <p:cNvSpPr/>
          <p:nvPr/>
        </p:nvSpPr>
        <p:spPr>
          <a:xfrm>
            <a:off x="485750" y="414100"/>
            <a:ext cx="82200" cy="82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Hanken Grotesk Medium"/>
                <a:ea typeface="Hanken Grotesk Medium"/>
                <a:cs typeface="Hanken Grotesk Medium"/>
                <a:sym typeface="Hanken Grotesk Medium"/>
              </a:rPr>
              <a:t>      </a:t>
            </a:r>
            <a:endParaRPr>
              <a:latin typeface="Hanken Grotesk Medium"/>
              <a:ea typeface="Hanken Grotesk Medium"/>
              <a:cs typeface="Hanken Grotesk Medium"/>
              <a:sym typeface="Hanken Grotesk Medium"/>
            </a:endParaRPr>
          </a:p>
        </p:txBody>
      </p:sp>
      <p:sp>
        <p:nvSpPr>
          <p:cNvPr descr="chapter" id="242" name="Google Shape;242;p45"/>
          <p:cNvSpPr txBox="1"/>
          <p:nvPr/>
        </p:nvSpPr>
        <p:spPr>
          <a:xfrm>
            <a:off x="633975" y="292900"/>
            <a:ext cx="2467200" cy="3246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800">
                <a:solidFill>
                  <a:srgbClr val="736CED"/>
                </a:solidFill>
                <a:latin typeface="Hanken Grotesk"/>
                <a:ea typeface="Hanken Grotesk"/>
                <a:cs typeface="Hanken Grotesk"/>
                <a:sym typeface="Hanken Grotesk"/>
              </a:rPr>
              <a:t>Visualization</a:t>
            </a:r>
            <a:endParaRPr sz="800">
              <a:solidFill>
                <a:srgbClr val="736CED"/>
              </a:solidFill>
              <a:latin typeface="Hanken Grotesk"/>
              <a:ea typeface="Hanken Grotesk"/>
              <a:cs typeface="Hanken Grotesk"/>
              <a:sym typeface="Hanken Grotesk"/>
            </a:endParaRPr>
          </a:p>
        </p:txBody>
      </p:sp>
      <p:sp>
        <p:nvSpPr>
          <p:cNvPr descr="header_0" id="243" name="Google Shape;243;p45"/>
          <p:cNvSpPr txBox="1"/>
          <p:nvPr/>
        </p:nvSpPr>
        <p:spPr>
          <a:xfrm>
            <a:off x="457200" y="1680825"/>
            <a:ext cx="4806000" cy="590400"/>
          </a:xfrm>
          <a:prstGeom prst="rect">
            <a:avLst/>
          </a:prstGeom>
          <a:noFill/>
          <a:ln>
            <a:noFill/>
          </a:ln>
        </p:spPr>
        <p:txBody>
          <a:bodyPr anchorCtr="0" anchor="b" bIns="0" lIns="0" spcFirstLastPara="1" rIns="0" wrap="square" tIns="0">
            <a:noAutofit/>
          </a:bodyPr>
          <a:lstStyle/>
          <a:p>
            <a:pPr indent="0" lvl="0" marL="0" rtl="0" algn="l">
              <a:spcBef>
                <a:spcPts val="0"/>
              </a:spcBef>
              <a:spcAft>
                <a:spcPts val="0"/>
              </a:spcAft>
              <a:buNone/>
            </a:pPr>
            <a:r>
              <a:rPr lang="en">
                <a:solidFill>
                  <a:schemeClr val="accent1"/>
                </a:solidFill>
                <a:latin typeface="Hanken Grotesk Medium"/>
                <a:ea typeface="Hanken Grotesk Medium"/>
                <a:cs typeface="Hanken Grotesk Medium"/>
                <a:sym typeface="Hanken Grotesk Medium"/>
              </a:rPr>
              <a:t>Heatmap Visualization of Operational Risks</a:t>
            </a:r>
            <a:endParaRPr>
              <a:solidFill>
                <a:schemeClr val="accent1"/>
              </a:solidFill>
              <a:latin typeface="Hanken Grotesk Medium"/>
              <a:ea typeface="Hanken Grotesk Medium"/>
              <a:cs typeface="Hanken Grotesk Medium"/>
              <a:sym typeface="Hanken Grotesk Medium"/>
            </a:endParaRPr>
          </a:p>
        </p:txBody>
      </p:sp>
      <p:pic>
        <p:nvPicPr>
          <p:cNvPr id="244" name="Google Shape;244;p45"/>
          <p:cNvPicPr preferRelativeResize="0"/>
          <p:nvPr/>
        </p:nvPicPr>
        <p:blipFill>
          <a:blip r:embed="rId3">
            <a:alphaModFix/>
          </a:blip>
          <a:stretch>
            <a:fillRect/>
          </a:stretch>
        </p:blipFill>
        <p:spPr>
          <a:xfrm>
            <a:off x="5387925" y="496287"/>
            <a:ext cx="3576003" cy="2563267"/>
          </a:xfrm>
          <a:prstGeom prst="rect">
            <a:avLst/>
          </a:prstGeom>
          <a:noFill/>
          <a:ln>
            <a:noFill/>
          </a:ln>
        </p:spPr>
      </p:pic>
      <p:sp>
        <p:nvSpPr>
          <p:cNvPr id="245" name="Google Shape;245;p45"/>
          <p:cNvSpPr txBox="1"/>
          <p:nvPr/>
        </p:nvSpPr>
        <p:spPr>
          <a:xfrm>
            <a:off x="5737725" y="3258875"/>
            <a:ext cx="3152400" cy="82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
                <a:solidFill>
                  <a:schemeClr val="dk1"/>
                </a:solidFill>
                <a:latin typeface="Hanken Grotesk"/>
                <a:ea typeface="Hanken Grotesk"/>
                <a:cs typeface="Hanken Grotesk"/>
                <a:sym typeface="Hanken Grotesk"/>
              </a:rPr>
              <a:t>Figure: Complex Heatmap</a:t>
            </a:r>
            <a:br>
              <a:rPr lang="en">
                <a:solidFill>
                  <a:schemeClr val="dk1"/>
                </a:solidFill>
                <a:latin typeface="Hanken Grotesk Medium"/>
                <a:ea typeface="Hanken Grotesk Medium"/>
                <a:cs typeface="Hanken Grotesk Medium"/>
                <a:sym typeface="Hanken Grotesk Medium"/>
              </a:rPr>
            </a:br>
            <a:r>
              <a:rPr lang="en">
                <a:solidFill>
                  <a:schemeClr val="dk1"/>
                </a:solidFill>
                <a:latin typeface="Hanken Grotesk Medium"/>
                <a:ea typeface="Hanken Grotesk Medium"/>
                <a:cs typeface="Hanken Grotesk Medium"/>
                <a:sym typeface="Hanken Grotesk Medium"/>
              </a:rPr>
              <a:t> </a:t>
            </a:r>
            <a:r>
              <a:rPr lang="en" sz="1100">
                <a:solidFill>
                  <a:schemeClr val="dk1"/>
                </a:solidFill>
              </a:rPr>
              <a:t>Gu, Z. (n.d.-b). </a:t>
            </a:r>
            <a:r>
              <a:rPr i="1" lang="en" sz="1100">
                <a:solidFill>
                  <a:schemeClr val="dk1"/>
                </a:solidFill>
              </a:rPr>
              <a:t>Complexheatmap complete reference</a:t>
            </a:r>
            <a:r>
              <a:rPr lang="en" sz="1100">
                <a:solidFill>
                  <a:schemeClr val="dk1"/>
                </a:solidFill>
              </a:rPr>
              <a:t>. About. https://jokergoo.github.io/ComplexHeatmap-reference/book/ </a:t>
            </a:r>
            <a:endParaRPr sz="1100">
              <a:solidFill>
                <a:schemeClr val="dk1"/>
              </a:solidFill>
            </a:endParaRPr>
          </a:p>
          <a:p>
            <a:pPr indent="0" lvl="0" marL="0" rtl="0" algn="l">
              <a:spcBef>
                <a:spcPts val="0"/>
              </a:spcBef>
              <a:spcAft>
                <a:spcPts val="0"/>
              </a:spcAft>
              <a:buNone/>
            </a:pPr>
            <a:r>
              <a:t/>
            </a:r>
            <a:endParaRPr>
              <a:solidFill>
                <a:schemeClr val="dk1"/>
              </a:solidFill>
              <a:latin typeface="Hanken Grotesk Medium"/>
              <a:ea typeface="Hanken Grotesk Medium"/>
              <a:cs typeface="Hanken Grotesk Medium"/>
              <a:sym typeface="Hanken Grotesk Medium"/>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descr="chapter" id="250" name="Google Shape;250;p46"/>
          <p:cNvSpPr txBox="1"/>
          <p:nvPr/>
        </p:nvSpPr>
        <p:spPr>
          <a:xfrm>
            <a:off x="633975" y="292900"/>
            <a:ext cx="2467200" cy="3246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800">
                <a:solidFill>
                  <a:srgbClr val="736CED"/>
                </a:solidFill>
                <a:latin typeface="Hanken Grotesk"/>
                <a:ea typeface="Hanken Grotesk"/>
                <a:cs typeface="Hanken Grotesk"/>
                <a:sym typeface="Hanken Grotesk"/>
              </a:rPr>
              <a:t>Visualization</a:t>
            </a:r>
            <a:endParaRPr sz="800">
              <a:solidFill>
                <a:srgbClr val="736CED"/>
              </a:solidFill>
              <a:latin typeface="Hanken Grotesk"/>
              <a:ea typeface="Hanken Grotesk"/>
              <a:cs typeface="Hanken Grotesk"/>
              <a:sym typeface="Hanken Grotesk"/>
            </a:endParaRPr>
          </a:p>
        </p:txBody>
      </p:sp>
      <p:sp>
        <p:nvSpPr>
          <p:cNvPr id="251" name="Google Shape;251;p46"/>
          <p:cNvSpPr/>
          <p:nvPr/>
        </p:nvSpPr>
        <p:spPr>
          <a:xfrm>
            <a:off x="485750" y="414100"/>
            <a:ext cx="82200" cy="82200"/>
          </a:xfrm>
          <a:prstGeom prst="ellipse">
            <a:avLst/>
          </a:prstGeom>
          <a:solidFill>
            <a:srgbClr val="736CE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Hanken Grotesk Medium"/>
                <a:ea typeface="Hanken Grotesk Medium"/>
                <a:cs typeface="Hanken Grotesk Medium"/>
                <a:sym typeface="Hanken Grotesk Medium"/>
              </a:rPr>
              <a:t>      </a:t>
            </a:r>
            <a:endParaRPr>
              <a:latin typeface="Hanken Grotesk Medium"/>
              <a:ea typeface="Hanken Grotesk Medium"/>
              <a:cs typeface="Hanken Grotesk Medium"/>
              <a:sym typeface="Hanken Grotesk Medium"/>
            </a:endParaRPr>
          </a:p>
        </p:txBody>
      </p:sp>
      <p:sp>
        <p:nvSpPr>
          <p:cNvPr descr="title" id="252" name="Google Shape;252;p46"/>
          <p:cNvSpPr txBox="1"/>
          <p:nvPr>
            <p:ph type="title"/>
          </p:nvPr>
        </p:nvSpPr>
        <p:spPr>
          <a:xfrm>
            <a:off x="457200" y="557325"/>
            <a:ext cx="7782900" cy="436500"/>
          </a:xfrm>
          <a:prstGeom prst="rect">
            <a:avLst/>
          </a:prstGeom>
        </p:spPr>
        <p:txBody>
          <a:bodyPr anchorCtr="0" anchor="b" bIns="91425" lIns="0" spcFirstLastPara="1" rIns="0" wrap="square" tIns="91425">
            <a:noAutofit/>
          </a:bodyPr>
          <a:lstStyle/>
          <a:p>
            <a:pPr indent="0" lvl="0" marL="0" rtl="0" algn="l">
              <a:spcBef>
                <a:spcPts val="0"/>
              </a:spcBef>
              <a:spcAft>
                <a:spcPts val="0"/>
              </a:spcAft>
              <a:buNone/>
            </a:pPr>
            <a:r>
              <a:rPr lang="en" sz="3200"/>
              <a:t>Micro-Level Risk Categories</a:t>
            </a:r>
            <a:endParaRPr sz="3200">
              <a:solidFill>
                <a:schemeClr val="dk1"/>
              </a:solidFill>
            </a:endParaRPr>
          </a:p>
        </p:txBody>
      </p:sp>
      <p:sp>
        <p:nvSpPr>
          <p:cNvPr descr="detail_0" id="253" name="Google Shape;253;p46"/>
          <p:cNvSpPr txBox="1"/>
          <p:nvPr>
            <p:ph idx="2" type="body"/>
          </p:nvPr>
        </p:nvSpPr>
        <p:spPr>
          <a:xfrm>
            <a:off x="202500" y="1235525"/>
            <a:ext cx="8474400" cy="5308200"/>
          </a:xfrm>
          <a:prstGeom prst="rect">
            <a:avLst/>
          </a:prstGeom>
        </p:spPr>
        <p:txBody>
          <a:bodyPr anchorCtr="0" anchor="t" bIns="91425" lIns="91425" spcFirstLastPara="1" rIns="91425" wrap="square" tIns="91425">
            <a:noAutofit/>
          </a:bodyPr>
          <a:lstStyle/>
          <a:p>
            <a:pPr indent="0" lvl="0" marL="457200" rtl="0" algn="l">
              <a:lnSpc>
                <a:spcPct val="115000"/>
              </a:lnSpc>
              <a:spcBef>
                <a:spcPts val="0"/>
              </a:spcBef>
              <a:spcAft>
                <a:spcPts val="0"/>
              </a:spcAft>
              <a:buNone/>
            </a:pPr>
            <a:r>
              <a:rPr b="1" lang="en" sz="1000">
                <a:latin typeface="Helvetica Neue"/>
                <a:ea typeface="Helvetica Neue"/>
                <a:cs typeface="Helvetica Neue"/>
                <a:sym typeface="Helvetica Neue"/>
              </a:rPr>
              <a:t>Internal Fraud: </a:t>
            </a:r>
            <a:r>
              <a:rPr lang="en" sz="1000">
                <a:latin typeface="Helvetica Neue"/>
                <a:ea typeface="Helvetica Neue"/>
                <a:cs typeface="Helvetica Neue"/>
                <a:sym typeface="Helvetica Neue"/>
              </a:rPr>
              <a:t>Employees might manipulate claims data for personal gain. Strengthening internal controls and regular audits can help detect and deter such behavior.</a:t>
            </a:r>
            <a:br>
              <a:rPr lang="en" sz="1000">
                <a:latin typeface="Helvetica Neue"/>
                <a:ea typeface="Helvetica Neue"/>
                <a:cs typeface="Helvetica Neue"/>
                <a:sym typeface="Helvetica Neue"/>
              </a:rPr>
            </a:br>
            <a:endParaRPr sz="1000">
              <a:latin typeface="Helvetica Neue"/>
              <a:ea typeface="Helvetica Neue"/>
              <a:cs typeface="Helvetica Neue"/>
              <a:sym typeface="Helvetica Neue"/>
            </a:endParaRPr>
          </a:p>
          <a:p>
            <a:pPr indent="0" lvl="0" marL="457200" rtl="0" algn="l">
              <a:lnSpc>
                <a:spcPct val="115000"/>
              </a:lnSpc>
              <a:spcBef>
                <a:spcPts val="0"/>
              </a:spcBef>
              <a:spcAft>
                <a:spcPts val="0"/>
              </a:spcAft>
              <a:buNone/>
            </a:pPr>
            <a:r>
              <a:rPr b="1" lang="en" sz="1000">
                <a:latin typeface="Helvetica Neue"/>
                <a:ea typeface="Helvetica Neue"/>
                <a:cs typeface="Helvetica Neue"/>
                <a:sym typeface="Helvetica Neue"/>
              </a:rPr>
              <a:t>External Fraud: </a:t>
            </a:r>
            <a:r>
              <a:rPr lang="en" sz="1000">
                <a:latin typeface="Helvetica Neue"/>
                <a:ea typeface="Helvetica Neue"/>
                <a:cs typeface="Helvetica Neue"/>
                <a:sym typeface="Helvetica Neue"/>
              </a:rPr>
              <a:t>Cybersecurity threats can lead to data breaches or fraudulent claims submissions. Investing in cybersecurity measures can safeguard sensitive information and mitigate external fraud.</a:t>
            </a:r>
            <a:br>
              <a:rPr lang="en" sz="1000">
                <a:latin typeface="Helvetica Neue"/>
                <a:ea typeface="Helvetica Neue"/>
                <a:cs typeface="Helvetica Neue"/>
                <a:sym typeface="Helvetica Neue"/>
              </a:rPr>
            </a:br>
            <a:endParaRPr sz="1000">
              <a:latin typeface="Helvetica Neue"/>
              <a:ea typeface="Helvetica Neue"/>
              <a:cs typeface="Helvetica Neue"/>
              <a:sym typeface="Helvetica Neue"/>
            </a:endParaRPr>
          </a:p>
          <a:p>
            <a:pPr indent="0" lvl="0" marL="457200" rtl="0" algn="l">
              <a:lnSpc>
                <a:spcPct val="115000"/>
              </a:lnSpc>
              <a:spcBef>
                <a:spcPts val="0"/>
              </a:spcBef>
              <a:spcAft>
                <a:spcPts val="0"/>
              </a:spcAft>
              <a:buNone/>
            </a:pPr>
            <a:r>
              <a:rPr b="1" lang="en" sz="1000">
                <a:latin typeface="Helvetica Neue"/>
                <a:ea typeface="Helvetica Neue"/>
                <a:cs typeface="Helvetica Neue"/>
                <a:sym typeface="Helvetica Neue"/>
              </a:rPr>
              <a:t>Employment Practices: </a:t>
            </a:r>
            <a:r>
              <a:rPr lang="en" sz="1000">
                <a:latin typeface="Helvetica Neue"/>
                <a:ea typeface="Helvetica Neue"/>
                <a:cs typeface="Helvetica Neue"/>
                <a:sym typeface="Helvetica Neue"/>
              </a:rPr>
              <a:t>Ensuring fair employment practices is vital to avoid lawsuits and reputational damage. Implementing thorough HR policies and training can foster a healthy workplace culture.</a:t>
            </a:r>
            <a:br>
              <a:rPr lang="en" sz="1000">
                <a:latin typeface="Helvetica Neue"/>
                <a:ea typeface="Helvetica Neue"/>
                <a:cs typeface="Helvetica Neue"/>
                <a:sym typeface="Helvetica Neue"/>
              </a:rPr>
            </a:br>
            <a:endParaRPr sz="1000">
              <a:latin typeface="Helvetica Neue"/>
              <a:ea typeface="Helvetica Neue"/>
              <a:cs typeface="Helvetica Neue"/>
              <a:sym typeface="Helvetica Neue"/>
            </a:endParaRPr>
          </a:p>
          <a:p>
            <a:pPr indent="0" lvl="0" marL="457200" rtl="0" algn="l">
              <a:lnSpc>
                <a:spcPct val="115000"/>
              </a:lnSpc>
              <a:spcBef>
                <a:spcPts val="0"/>
              </a:spcBef>
              <a:spcAft>
                <a:spcPts val="0"/>
              </a:spcAft>
              <a:buNone/>
            </a:pPr>
            <a:r>
              <a:rPr b="1" lang="en" sz="1000">
                <a:latin typeface="Helvetica Neue"/>
                <a:ea typeface="Helvetica Neue"/>
                <a:cs typeface="Helvetica Neue"/>
                <a:sym typeface="Helvetica Neue"/>
              </a:rPr>
              <a:t>Clients, Products, and Business Practices: </a:t>
            </a:r>
            <a:r>
              <a:rPr lang="en" sz="1000">
                <a:latin typeface="Helvetica Neue"/>
                <a:ea typeface="Helvetica Neue"/>
                <a:cs typeface="Helvetica Neue"/>
                <a:sym typeface="Helvetica Neue"/>
              </a:rPr>
              <a:t>Offering products that are not well-received by clients can lead to claims disputes. Regularly reviewing product offerings and client feedback can enhance satisfaction and reduce risks.</a:t>
            </a:r>
            <a:br>
              <a:rPr lang="en" sz="1000">
                <a:latin typeface="Helvetica Neue"/>
                <a:ea typeface="Helvetica Neue"/>
                <a:cs typeface="Helvetica Neue"/>
                <a:sym typeface="Helvetica Neue"/>
              </a:rPr>
            </a:br>
            <a:endParaRPr sz="1000">
              <a:latin typeface="Helvetica Neue"/>
              <a:ea typeface="Helvetica Neue"/>
              <a:cs typeface="Helvetica Neue"/>
              <a:sym typeface="Helvetica Neue"/>
            </a:endParaRPr>
          </a:p>
          <a:p>
            <a:pPr indent="0" lvl="0" marL="457200" rtl="0" algn="l">
              <a:lnSpc>
                <a:spcPct val="115000"/>
              </a:lnSpc>
              <a:spcBef>
                <a:spcPts val="0"/>
              </a:spcBef>
              <a:spcAft>
                <a:spcPts val="0"/>
              </a:spcAft>
              <a:buNone/>
            </a:pPr>
            <a:r>
              <a:rPr b="1" lang="en" sz="1000">
                <a:latin typeface="Helvetica Neue"/>
                <a:ea typeface="Helvetica Neue"/>
                <a:cs typeface="Helvetica Neue"/>
                <a:sym typeface="Helvetica Neue"/>
              </a:rPr>
              <a:t>Damage to Physical Assets</a:t>
            </a:r>
            <a:r>
              <a:rPr lang="en" sz="1000">
                <a:latin typeface="Helvetica Neue"/>
                <a:ea typeface="Helvetica Neue"/>
                <a:cs typeface="Helvetica Neue"/>
                <a:sym typeface="Helvetica Neue"/>
              </a:rPr>
              <a:t>: As an insurer, Company XYZ must assess the risks related to its own physical assets. Developing a disaster recovery plan can minimize losses from unforeseen events.</a:t>
            </a:r>
            <a:br>
              <a:rPr lang="en" sz="1000">
                <a:latin typeface="Helvetica Neue"/>
                <a:ea typeface="Helvetica Neue"/>
                <a:cs typeface="Helvetica Neue"/>
                <a:sym typeface="Helvetica Neue"/>
              </a:rPr>
            </a:br>
            <a:endParaRPr sz="1000">
              <a:latin typeface="Helvetica Neue"/>
              <a:ea typeface="Helvetica Neue"/>
              <a:cs typeface="Helvetica Neue"/>
              <a:sym typeface="Helvetica Neue"/>
            </a:endParaRPr>
          </a:p>
          <a:p>
            <a:pPr indent="0" lvl="0" marL="457200" rtl="0" algn="l">
              <a:lnSpc>
                <a:spcPct val="115000"/>
              </a:lnSpc>
              <a:spcBef>
                <a:spcPts val="0"/>
              </a:spcBef>
              <a:spcAft>
                <a:spcPts val="0"/>
              </a:spcAft>
              <a:buNone/>
            </a:pPr>
            <a:r>
              <a:rPr b="1" lang="en" sz="1000">
                <a:latin typeface="Helvetica Neue"/>
                <a:ea typeface="Helvetica Neue"/>
                <a:cs typeface="Helvetica Neue"/>
                <a:sym typeface="Helvetica Neue"/>
              </a:rPr>
              <a:t>Business Disruption and Systems Failures: </a:t>
            </a:r>
            <a:r>
              <a:rPr lang="en" sz="1000">
                <a:latin typeface="Helvetica Neue"/>
                <a:ea typeface="Helvetica Neue"/>
                <a:cs typeface="Helvetica Neue"/>
                <a:sym typeface="Helvetica Neue"/>
              </a:rPr>
              <a:t>System outages can hinder claims processing. Investing in reliable IT infrastructure and backup systems can ensure business continuity.</a:t>
            </a:r>
            <a:br>
              <a:rPr lang="en" sz="1000">
                <a:latin typeface="Helvetica Neue"/>
                <a:ea typeface="Helvetica Neue"/>
                <a:cs typeface="Helvetica Neue"/>
                <a:sym typeface="Helvetica Neue"/>
              </a:rPr>
            </a:br>
            <a:endParaRPr sz="1000">
              <a:latin typeface="Helvetica Neue"/>
              <a:ea typeface="Helvetica Neue"/>
              <a:cs typeface="Helvetica Neue"/>
              <a:sym typeface="Helvetica Neue"/>
            </a:endParaRPr>
          </a:p>
          <a:p>
            <a:pPr indent="0" lvl="0" marL="457200" rtl="0" algn="l">
              <a:lnSpc>
                <a:spcPct val="115000"/>
              </a:lnSpc>
              <a:spcBef>
                <a:spcPts val="0"/>
              </a:spcBef>
              <a:spcAft>
                <a:spcPts val="0"/>
              </a:spcAft>
              <a:buNone/>
            </a:pPr>
            <a:r>
              <a:rPr b="1" lang="en" sz="1000">
                <a:latin typeface="Helvetica Neue"/>
                <a:ea typeface="Helvetica Neue"/>
                <a:cs typeface="Helvetica Neue"/>
                <a:sym typeface="Helvetica Neue"/>
              </a:rPr>
              <a:t>Process Management: </a:t>
            </a:r>
            <a:r>
              <a:rPr lang="en" sz="1000">
                <a:latin typeface="Helvetica Neue"/>
                <a:ea typeface="Helvetica Neue"/>
                <a:cs typeface="Helvetica Neue"/>
                <a:sym typeface="Helvetica Neue"/>
              </a:rPr>
              <a:t>Inefficient claims processing can result in financial losses. Implementing standardized processes and continuous training can improve operational efficiency.</a:t>
            </a:r>
            <a:endParaRPr sz="1000">
              <a:latin typeface="Helvetica Neue"/>
              <a:ea typeface="Helvetica Neue"/>
              <a:cs typeface="Helvetica Neue"/>
              <a:sym typeface="Helvetica Neue"/>
            </a:endParaRPr>
          </a:p>
          <a:p>
            <a:pPr indent="0" lvl="0" marL="0" rtl="0" algn="l">
              <a:lnSpc>
                <a:spcPct val="115000"/>
              </a:lnSpc>
              <a:spcBef>
                <a:spcPts val="0"/>
              </a:spcBef>
              <a:spcAft>
                <a:spcPts val="0"/>
              </a:spcAft>
              <a:buNone/>
            </a:pPr>
            <a:r>
              <a:t/>
            </a:r>
            <a:endParaRPr sz="1000">
              <a:latin typeface="Helvetica Neue"/>
              <a:ea typeface="Helvetica Neue"/>
              <a:cs typeface="Helvetica Neue"/>
              <a:sym typeface="Helvetica Neue"/>
            </a:endParaRPr>
          </a:p>
          <a:p>
            <a:pPr indent="0" lvl="0" marL="457200" rtl="0" algn="l">
              <a:lnSpc>
                <a:spcPct val="100000"/>
              </a:lnSpc>
              <a:spcBef>
                <a:spcPts val="0"/>
              </a:spcBef>
              <a:spcAft>
                <a:spcPts val="1000"/>
              </a:spcAft>
              <a:buNone/>
            </a:pPr>
            <a:r>
              <a:t/>
            </a:r>
            <a:endParaRPr sz="1400"/>
          </a:p>
        </p:txBody>
      </p:sp>
      <p:sp>
        <p:nvSpPr>
          <p:cNvPr descr="header_0" id="254" name="Google Shape;254;p46"/>
          <p:cNvSpPr txBox="1"/>
          <p:nvPr/>
        </p:nvSpPr>
        <p:spPr>
          <a:xfrm>
            <a:off x="3791900" y="1053500"/>
            <a:ext cx="4884900" cy="6024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t/>
            </a:r>
            <a:endParaRPr sz="1600">
              <a:solidFill>
                <a:schemeClr val="dk1"/>
              </a:solidFill>
              <a:latin typeface="Hanken Grotesk Medium"/>
              <a:ea typeface="Hanken Grotesk Medium"/>
              <a:cs typeface="Hanken Grotesk Medium"/>
              <a:sym typeface="Hanken Grotesk Medium"/>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pic>
        <p:nvPicPr>
          <p:cNvPr id="259" name="Google Shape;259;p47"/>
          <p:cNvPicPr preferRelativeResize="0"/>
          <p:nvPr/>
        </p:nvPicPr>
        <p:blipFill rotWithShape="1">
          <a:blip r:embed="rId3">
            <a:alphaModFix/>
          </a:blip>
          <a:srcRect b="0" l="21173" r="21179" t="0"/>
          <a:stretch/>
        </p:blipFill>
        <p:spPr>
          <a:xfrm>
            <a:off x="495975" y="1100238"/>
            <a:ext cx="2743198" cy="2743201"/>
          </a:xfrm>
          <a:prstGeom prst="rect">
            <a:avLst/>
          </a:prstGeom>
          <a:noFill/>
          <a:ln>
            <a:noFill/>
          </a:ln>
        </p:spPr>
      </p:pic>
      <p:sp>
        <p:nvSpPr>
          <p:cNvPr descr="chapter" id="260" name="Google Shape;260;p47"/>
          <p:cNvSpPr txBox="1"/>
          <p:nvPr/>
        </p:nvSpPr>
        <p:spPr>
          <a:xfrm>
            <a:off x="633975" y="292900"/>
            <a:ext cx="2467200" cy="3246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800">
                <a:solidFill>
                  <a:srgbClr val="736CED"/>
                </a:solidFill>
                <a:latin typeface="Hanken Grotesk"/>
                <a:ea typeface="Hanken Grotesk"/>
                <a:cs typeface="Hanken Grotesk"/>
                <a:sym typeface="Hanken Grotesk"/>
              </a:rPr>
              <a:t>Visualization</a:t>
            </a:r>
            <a:endParaRPr sz="800">
              <a:solidFill>
                <a:srgbClr val="736CED"/>
              </a:solidFill>
              <a:latin typeface="Hanken Grotesk"/>
              <a:ea typeface="Hanken Grotesk"/>
              <a:cs typeface="Hanken Grotesk"/>
              <a:sym typeface="Hanken Grotesk"/>
            </a:endParaRPr>
          </a:p>
        </p:txBody>
      </p:sp>
      <p:sp>
        <p:nvSpPr>
          <p:cNvPr id="261" name="Google Shape;261;p47"/>
          <p:cNvSpPr/>
          <p:nvPr/>
        </p:nvSpPr>
        <p:spPr>
          <a:xfrm>
            <a:off x="485750" y="414100"/>
            <a:ext cx="82200" cy="82200"/>
          </a:xfrm>
          <a:prstGeom prst="ellipse">
            <a:avLst/>
          </a:prstGeom>
          <a:solidFill>
            <a:srgbClr val="736CE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Hanken Grotesk Medium"/>
                <a:ea typeface="Hanken Grotesk Medium"/>
                <a:cs typeface="Hanken Grotesk Medium"/>
                <a:sym typeface="Hanken Grotesk Medium"/>
              </a:rPr>
              <a:t>      </a:t>
            </a:r>
            <a:endParaRPr>
              <a:latin typeface="Hanken Grotesk Medium"/>
              <a:ea typeface="Hanken Grotesk Medium"/>
              <a:cs typeface="Hanken Grotesk Medium"/>
              <a:sym typeface="Hanken Grotesk Medium"/>
            </a:endParaRPr>
          </a:p>
        </p:txBody>
      </p:sp>
      <p:sp>
        <p:nvSpPr>
          <p:cNvPr descr="title" id="262" name="Google Shape;262;p47"/>
          <p:cNvSpPr txBox="1"/>
          <p:nvPr>
            <p:ph type="title"/>
          </p:nvPr>
        </p:nvSpPr>
        <p:spPr>
          <a:xfrm>
            <a:off x="457200" y="557325"/>
            <a:ext cx="7782900" cy="436500"/>
          </a:xfrm>
          <a:prstGeom prst="rect">
            <a:avLst/>
          </a:prstGeom>
        </p:spPr>
        <p:txBody>
          <a:bodyPr anchorCtr="0" anchor="b" bIns="91425" lIns="0" spcFirstLastPara="1" rIns="0" wrap="square" tIns="91425">
            <a:noAutofit/>
          </a:bodyPr>
          <a:lstStyle/>
          <a:p>
            <a:pPr indent="0" lvl="0" marL="0" rtl="0" algn="l">
              <a:spcBef>
                <a:spcPts val="0"/>
              </a:spcBef>
              <a:spcAft>
                <a:spcPts val="0"/>
              </a:spcAft>
              <a:buNone/>
            </a:pPr>
            <a:r>
              <a:rPr lang="en" sz="3200"/>
              <a:t>Micro-Level Risks Visualization</a:t>
            </a:r>
            <a:endParaRPr sz="3200">
              <a:solidFill>
                <a:schemeClr val="dk1"/>
              </a:solidFill>
            </a:endParaRPr>
          </a:p>
        </p:txBody>
      </p:sp>
      <p:sp>
        <p:nvSpPr>
          <p:cNvPr descr="detail_0" id="263" name="Google Shape;263;p47"/>
          <p:cNvSpPr txBox="1"/>
          <p:nvPr>
            <p:ph idx="2" type="body"/>
          </p:nvPr>
        </p:nvSpPr>
        <p:spPr>
          <a:xfrm>
            <a:off x="3791900" y="1793700"/>
            <a:ext cx="4884900" cy="3235500"/>
          </a:xfrm>
          <a:prstGeom prst="rect">
            <a:avLst/>
          </a:prstGeom>
        </p:spPr>
        <p:txBody>
          <a:bodyPr anchorCtr="0" anchor="t" bIns="91425" lIns="91425" spcFirstLastPara="1" rIns="91425" wrap="square" tIns="91425">
            <a:noAutofit/>
          </a:bodyPr>
          <a:lstStyle/>
          <a:p>
            <a:pPr indent="-260350" lvl="0" marL="400050" rtl="0" algn="l">
              <a:lnSpc>
                <a:spcPct val="100000"/>
              </a:lnSpc>
              <a:spcBef>
                <a:spcPts val="0"/>
              </a:spcBef>
              <a:spcAft>
                <a:spcPts val="0"/>
              </a:spcAft>
              <a:buClr>
                <a:schemeClr val="accent1"/>
              </a:buClr>
              <a:buSzPts val="1400"/>
              <a:buChar char="•"/>
            </a:pPr>
            <a:r>
              <a:rPr lang="en" sz="1400"/>
              <a:t>A bar chart visualizes the distribution of suspicious claims categorized by type and severity, providing clear insights into risk factors.</a:t>
            </a:r>
            <a:endParaRPr sz="1400"/>
          </a:p>
          <a:p>
            <a:pPr indent="-260350" lvl="0" marL="400050" rtl="0" algn="l">
              <a:lnSpc>
                <a:spcPct val="100000"/>
              </a:lnSpc>
              <a:spcBef>
                <a:spcPts val="1000"/>
              </a:spcBef>
              <a:spcAft>
                <a:spcPts val="0"/>
              </a:spcAft>
              <a:buClr>
                <a:schemeClr val="accent1"/>
              </a:buClr>
              <a:buSzPts val="1400"/>
              <a:buChar char="•"/>
            </a:pPr>
            <a:r>
              <a:rPr lang="en" sz="1400"/>
              <a:t>This visualization allows targeted resource allocation by identifying which types of claims are most prevalent and which present the highest severity.</a:t>
            </a:r>
            <a:endParaRPr sz="1400"/>
          </a:p>
          <a:p>
            <a:pPr indent="-260350" lvl="0" marL="400050" rtl="0" algn="l">
              <a:lnSpc>
                <a:spcPct val="100000"/>
              </a:lnSpc>
              <a:spcBef>
                <a:spcPts val="1000"/>
              </a:spcBef>
              <a:spcAft>
                <a:spcPts val="1000"/>
              </a:spcAft>
              <a:buClr>
                <a:schemeClr val="accent1"/>
              </a:buClr>
              <a:buSzPts val="1400"/>
              <a:buChar char="•"/>
            </a:pPr>
            <a:r>
              <a:rPr lang="en" sz="1400"/>
              <a:t>By analyzing this data, Company XYZ can prioritize their risk management strategies and allocate resources more effectively to mitigate losses.</a:t>
            </a:r>
            <a:endParaRPr sz="1400"/>
          </a:p>
        </p:txBody>
      </p:sp>
      <p:sp>
        <p:nvSpPr>
          <p:cNvPr descr="header_0" id="264" name="Google Shape;264;p47"/>
          <p:cNvSpPr txBox="1"/>
          <p:nvPr/>
        </p:nvSpPr>
        <p:spPr>
          <a:xfrm>
            <a:off x="3791900" y="1053500"/>
            <a:ext cx="4884900" cy="6024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1600">
                <a:solidFill>
                  <a:schemeClr val="dk1"/>
                </a:solidFill>
                <a:latin typeface="Hanken Grotesk Medium"/>
                <a:ea typeface="Hanken Grotesk Medium"/>
                <a:cs typeface="Hanken Grotesk Medium"/>
                <a:sym typeface="Hanken Grotesk Medium"/>
              </a:rPr>
              <a:t>Suspicious Claims Analysis</a:t>
            </a:r>
            <a:endParaRPr sz="1600">
              <a:solidFill>
                <a:schemeClr val="dk1"/>
              </a:solidFill>
              <a:latin typeface="Hanken Grotesk Medium"/>
              <a:ea typeface="Hanken Grotesk Medium"/>
              <a:cs typeface="Hanken Grotesk Medium"/>
              <a:sym typeface="Hanken Grotesk Medium"/>
            </a:endParaRPr>
          </a:p>
        </p:txBody>
      </p:sp>
      <p:sp>
        <p:nvSpPr>
          <p:cNvPr id="265" name="Google Shape;265;p47"/>
          <p:cNvSpPr txBox="1"/>
          <p:nvPr/>
        </p:nvSpPr>
        <p:spPr>
          <a:xfrm>
            <a:off x="537200" y="3949875"/>
            <a:ext cx="3504000" cy="128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
                <a:solidFill>
                  <a:schemeClr val="dk1"/>
                </a:solidFill>
                <a:latin typeface="Hanken Grotesk"/>
                <a:ea typeface="Hanken Grotesk"/>
                <a:cs typeface="Hanken Grotesk"/>
                <a:sym typeface="Hanken Grotesk"/>
              </a:rPr>
              <a:t>Figure: Bar Chart</a:t>
            </a:r>
            <a:br>
              <a:rPr lang="en">
                <a:solidFill>
                  <a:schemeClr val="dk1"/>
                </a:solidFill>
                <a:latin typeface="Hanken Grotesk Medium"/>
                <a:ea typeface="Hanken Grotesk Medium"/>
                <a:cs typeface="Hanken Grotesk Medium"/>
                <a:sym typeface="Hanken Grotesk Medium"/>
              </a:rPr>
            </a:br>
            <a:r>
              <a:rPr lang="en" sz="1100">
                <a:solidFill>
                  <a:schemeClr val="dk1"/>
                </a:solidFill>
              </a:rPr>
              <a:t>Simple-bar-chart-version-5-graph-c4d-3d-model-infographics-graph-bars-chart-pack - the pixel lab. (n.d.). https://www.thepixellab.net/infographics-graphs-and-charts-pack/simple-bar-chart-version-5-graph-c4d-3d-model-infographics-graph-bars-chart-pack </a:t>
            </a:r>
            <a:endParaRPr sz="1100">
              <a:solidFill>
                <a:schemeClr val="dk1"/>
              </a:solidFill>
            </a:endParaRPr>
          </a:p>
          <a:p>
            <a:pPr indent="0" lvl="0" marL="0" rtl="0" algn="l">
              <a:spcBef>
                <a:spcPts val="0"/>
              </a:spcBef>
              <a:spcAft>
                <a:spcPts val="0"/>
              </a:spcAft>
              <a:buNone/>
            </a:pPr>
            <a:r>
              <a:t/>
            </a:r>
            <a:endParaRPr>
              <a:solidFill>
                <a:schemeClr val="dk1"/>
              </a:solidFill>
              <a:latin typeface="Hanken Grotesk Medium"/>
              <a:ea typeface="Hanken Grotesk Medium"/>
              <a:cs typeface="Hanken Grotesk Medium"/>
              <a:sym typeface="Hanken Grotesk Medium"/>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Custom">
      <a:dk1>
        <a:srgbClr val="000000"/>
      </a:dk1>
      <a:lt1>
        <a:srgbClr val="FFFFFF"/>
      </a:lt1>
      <a:dk2>
        <a:srgbClr val="848E9B"/>
      </a:dk2>
      <a:lt2>
        <a:srgbClr val="F3F4F7"/>
      </a:lt2>
      <a:accent1>
        <a:srgbClr val="736CED"/>
      </a:accent1>
      <a:accent2>
        <a:srgbClr val="D1AC00"/>
      </a:accent2>
      <a:accent3>
        <a:srgbClr val="6A605C"/>
      </a:accent3>
      <a:accent4>
        <a:srgbClr val="1D3461"/>
      </a:accent4>
      <a:accent5>
        <a:srgbClr val="5A0001"/>
      </a:accent5>
      <a:accent6>
        <a:srgbClr val="F4F5F6"/>
      </a:accent6>
      <a:hlink>
        <a:srgbClr val="453B35"/>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